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22"/>
  </p:notesMasterIdLst>
  <p:sldIdLst>
    <p:sldId id="256" r:id="rId2"/>
    <p:sldId id="258" r:id="rId3"/>
    <p:sldId id="302" r:id="rId4"/>
    <p:sldId id="300" r:id="rId5"/>
    <p:sldId id="298" r:id="rId6"/>
    <p:sldId id="265" r:id="rId7"/>
    <p:sldId id="266" r:id="rId8"/>
    <p:sldId id="295" r:id="rId9"/>
    <p:sldId id="304" r:id="rId10"/>
    <p:sldId id="294" r:id="rId11"/>
    <p:sldId id="296" r:id="rId12"/>
    <p:sldId id="305" r:id="rId13"/>
    <p:sldId id="297" r:id="rId14"/>
    <p:sldId id="306" r:id="rId15"/>
    <p:sldId id="308" r:id="rId16"/>
    <p:sldId id="307" r:id="rId17"/>
    <p:sldId id="303" r:id="rId18"/>
    <p:sldId id="301" r:id="rId19"/>
    <p:sldId id="299" r:id="rId20"/>
    <p:sldId id="270" r:id="rId21"/>
  </p:sldIdLst>
  <p:sldSz cx="12192000" cy="6858000"/>
  <p:notesSz cx="6858000" cy="9144000"/>
  <p:embeddedFontLst>
    <p:embeddedFont>
      <p:font typeface="Comfortaa" panose="020B0604020202020204" charset="0"/>
      <p:regular r:id="rId23"/>
      <p:bold r:id="rId24"/>
    </p:embeddedFont>
    <p:embeddedFont>
      <p:font typeface="Comfortaa Medium" panose="020B0604020202020204" charset="0"/>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3" roundtripDataSignature="AMtx7mh23USZSVhFsWhYSvYFcxnya5Ov8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480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3ECD6C1-CE52-4D55-9498-A82DDA41D1CF}">
  <a:tblStyle styleId="{53ECD6C1-CE52-4D55-9498-A82DDA41D1CF}" styleName="Table_0">
    <a:wholeTbl>
      <a:tcTxStyle b="off" i="off">
        <a:font>
          <a:latin typeface="SRH"/>
          <a:ea typeface="SRH"/>
          <a:cs typeface="SRH"/>
        </a:font>
        <a:srgbClr val="2C2E2E"/>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b="off" i="off">
        <a:font>
          <a:latin typeface="SRH"/>
          <a:ea typeface="SRH"/>
          <a:cs typeface="SRH"/>
        </a:font>
        <a:srgbClr val="2C2E2E"/>
      </a:tcTxStyle>
      <a:tcStyle>
        <a:tcBdr/>
        <a:fill>
          <a:solidFill>
            <a:srgbClr val="FFFFFF">
              <a:alpha val="0"/>
            </a:srgbClr>
          </a:solidFill>
        </a:fill>
      </a:tcStyle>
    </a:lastCol>
    <a:firstCol>
      <a:tcTxStyle b="off" i="off">
        <a:font>
          <a:latin typeface="SRH"/>
          <a:ea typeface="SRH"/>
          <a:cs typeface="SRH"/>
        </a:font>
        <a:srgbClr val="2C2E2E"/>
      </a:tcTxStyle>
      <a:tcStyle>
        <a:tcBdr/>
        <a:fill>
          <a:solidFill>
            <a:srgbClr val="FFFFFF">
              <a:alpha val="0"/>
            </a:srgbClr>
          </a:solidFill>
        </a:fill>
      </a:tcStyle>
    </a:firstCol>
    <a:lastRow>
      <a:tcTxStyle b="on" i="off">
        <a:font>
          <a:latin typeface="SRH"/>
          <a:ea typeface="SRH"/>
          <a:cs typeface="SRH"/>
        </a:font>
        <a:srgbClr val="2C2E2E"/>
      </a:tcTxStyle>
      <a:tcStyle>
        <a:tcBdr>
          <a:top>
            <a:ln w="9525" cap="flat" cmpd="sng">
              <a:solidFill>
                <a:schemeClr val="accent1"/>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font>
          <a:latin typeface="SRH"/>
          <a:ea typeface="SRH"/>
          <a:cs typeface="SRH"/>
        </a:font>
        <a:srgbClr val="2C2E2E"/>
      </a:tcTxStyle>
      <a:tcStyle>
        <a:tcBdr>
          <a:bottom>
            <a:ln w="25400" cap="flat" cmpd="sng">
              <a:solidFill>
                <a:schemeClr val="accent1"/>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 styleId="{0AC704AE-A5D2-4DE9-9CCC-84B8DEE1AA21}" styleName="Table_1">
    <a:wholeTbl>
      <a:tcTxStyle b="off" i="off">
        <a:font>
          <a:latin typeface="SRH"/>
          <a:ea typeface="SRH"/>
          <a:cs typeface="SRH"/>
        </a:font>
        <a:srgbClr val="2C2E2E"/>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b="off" i="off">
        <a:font>
          <a:latin typeface="SRH"/>
          <a:ea typeface="SRH"/>
          <a:cs typeface="SRH"/>
        </a:font>
        <a:srgbClr val="2C2E2E"/>
      </a:tcTxStyle>
      <a:tcStyle>
        <a:tcBdr/>
        <a:fill>
          <a:solidFill>
            <a:srgbClr val="FFFFFF">
              <a:alpha val="0"/>
            </a:srgbClr>
          </a:solidFill>
        </a:fill>
      </a:tcStyle>
    </a:lastCol>
    <a:firstCol>
      <a:tcTxStyle b="off" i="off">
        <a:font>
          <a:latin typeface="SRH"/>
          <a:ea typeface="SRH"/>
          <a:cs typeface="SRH"/>
        </a:font>
        <a:srgbClr val="2C2E2E"/>
      </a:tcTxStyle>
      <a:tcStyle>
        <a:tcBdr/>
        <a:fill>
          <a:solidFill>
            <a:srgbClr val="FFFFFF">
              <a:alpha val="0"/>
            </a:srgbClr>
          </a:solidFill>
        </a:fill>
      </a:tcStyle>
    </a:firstCol>
    <a:lastRow>
      <a:tcTxStyle b="on" i="off">
        <a:font>
          <a:latin typeface="SRH"/>
          <a:ea typeface="SRH"/>
          <a:cs typeface="SRH"/>
        </a:font>
        <a:srgbClr val="2C2E2E"/>
      </a:tcTxStyle>
      <a:tcStyle>
        <a:tcBdr>
          <a:top>
            <a:ln w="9525" cap="flat" cmpd="sng">
              <a:solidFill>
                <a:schemeClr val="accent1"/>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font>
          <a:latin typeface="SRH Display"/>
          <a:ea typeface="SRH Display"/>
          <a:cs typeface="SRH Display"/>
        </a:font>
        <a:srgbClr val="2C2E2E"/>
      </a:tcTxStyle>
      <a:tcStyle>
        <a:tcBdr>
          <a:bottom>
            <a:ln w="9525" cap="flat" cmpd="sng">
              <a:solidFill>
                <a:schemeClr val="accent1"/>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262" autoAdjust="0"/>
    <p:restoredTop sz="81927"/>
  </p:normalViewPr>
  <p:slideViewPr>
    <p:cSldViewPr snapToGrid="0">
      <p:cViewPr varScale="1">
        <p:scale>
          <a:sx n="93" d="100"/>
          <a:sy n="93" d="100"/>
        </p:scale>
        <p:origin x="1656" y="7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43" Type="http://customschemas.google.com/relationships/presentationmetadata" Target="metadata"/><Relationship Id="rId48"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it Verma" userId="5af607d11df3c52b" providerId="LiveId" clId="{28D04F00-C0F7-4174-98BC-FBCC87E77E0C}"/>
    <pc:docChg chg="modSld sldOrd">
      <pc:chgData name="Mohit Verma" userId="5af607d11df3c52b" providerId="LiveId" clId="{28D04F00-C0F7-4174-98BC-FBCC87E77E0C}" dt="2023-09-28T10:31:31.228" v="9" actId="20577"/>
      <pc:docMkLst>
        <pc:docMk/>
      </pc:docMkLst>
      <pc:sldChg chg="ord">
        <pc:chgData name="Mohit Verma" userId="5af607d11df3c52b" providerId="LiveId" clId="{28D04F00-C0F7-4174-98BC-FBCC87E77E0C}" dt="2023-09-28T10:30:43.685" v="3"/>
        <pc:sldMkLst>
          <pc:docMk/>
          <pc:sldMk cId="2019629982" sldId="285"/>
        </pc:sldMkLst>
      </pc:sldChg>
      <pc:sldChg chg="modSp mod ord">
        <pc:chgData name="Mohit Verma" userId="5af607d11df3c52b" providerId="LiveId" clId="{28D04F00-C0F7-4174-98BC-FBCC87E77E0C}" dt="2023-09-28T10:31:31.228" v="9" actId="20577"/>
        <pc:sldMkLst>
          <pc:docMk/>
          <pc:sldMk cId="423121385" sldId="286"/>
        </pc:sldMkLst>
        <pc:spChg chg="mod">
          <ac:chgData name="Mohit Verma" userId="5af607d11df3c52b" providerId="LiveId" clId="{28D04F00-C0F7-4174-98BC-FBCC87E77E0C}" dt="2023-09-28T10:31:31.228" v="9" actId="20577"/>
          <ac:spMkLst>
            <pc:docMk/>
            <pc:sldMk cId="423121385" sldId="286"/>
            <ac:spMk id="297" creationId="{00000000-0000-0000-0000-000000000000}"/>
          </ac:spMkLst>
        </pc:spChg>
      </pc:sldChg>
    </pc:docChg>
  </pc:docChgLst>
</pc:chgInfo>
</file>

<file path=ppt/media/hdphoto1.wdp>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de-DE"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IN" dirty="0"/>
              <a:t>I am presenting my applied research on Selenium in Cloud Environments using Google Cloud Platform. This research focuses on deploying Selenium Grid on GCP to optimize testing performance and scalability.</a:t>
            </a:r>
          </a:p>
        </p:txBody>
      </p:sp>
      <p:sp>
        <p:nvSpPr>
          <p:cNvPr id="199" name="Google Shape;19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3B449599-61B8-783C-D3C7-C0965B698FCD}"/>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5D58F51D-617E-0090-9BF2-44F0A680D89A}"/>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Jenkins is an essential tool for CI/CD, automating test execution and deployment processes. It seamlessly integrates with Selenium to support continuous testing. Its plugin ecosystem allows extensive customization, making it a valuable asset in automated workflows.</a:t>
            </a:r>
          </a:p>
        </p:txBody>
      </p:sp>
      <p:sp>
        <p:nvSpPr>
          <p:cNvPr id="304" name="Google Shape;304;p11:notes">
            <a:extLst>
              <a:ext uri="{FF2B5EF4-FFF2-40B4-BE49-F238E27FC236}">
                <a16:creationId xmlns:a16="http://schemas.microsoft.com/office/drawing/2014/main" id="{B8A59C7A-5385-FBAB-126E-96F5090B6C29}"/>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799296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6597AA8C-D52E-272B-5C28-4D6C9F5E9073}"/>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914C3DF9-9319-2996-C1CE-95D25F20A41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To set up Selenium Grid on GCP, we first create a virtual machine, install Docker, and deploy Selenium Hub and Nodes using Docker Compose. Once set up, we verify the installation using the Selenium Grid web interface.</a:t>
            </a:r>
          </a:p>
        </p:txBody>
      </p:sp>
      <p:sp>
        <p:nvSpPr>
          <p:cNvPr id="304" name="Google Shape;304;p11:notes">
            <a:extLst>
              <a:ext uri="{FF2B5EF4-FFF2-40B4-BE49-F238E27FC236}">
                <a16:creationId xmlns:a16="http://schemas.microsoft.com/office/drawing/2014/main" id="{F4EBC06E-CC19-3203-08E9-F76DC5AA9B8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028030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EFADE7B0-ADF4-D57B-3EAD-57B65D774130}"/>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C7181FA4-49A9-083D-FFFB-33A89F4BAC52}"/>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To set up Selenium Grid on GCP, we first create a virtual machine, install Docker, and deploy Selenium Hub and Nodes using Docker Compose. Once set up, we verify the installation using the Selenium Grid web interface.</a:t>
            </a:r>
          </a:p>
        </p:txBody>
      </p:sp>
      <p:sp>
        <p:nvSpPr>
          <p:cNvPr id="304" name="Google Shape;304;p11:notes">
            <a:extLst>
              <a:ext uri="{FF2B5EF4-FFF2-40B4-BE49-F238E27FC236}">
                <a16:creationId xmlns:a16="http://schemas.microsoft.com/office/drawing/2014/main" id="{01263C77-3A29-919A-293C-A40CF36F5805}"/>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65905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5D77F8C5-8A9F-F92F-2B56-8BD7E9102461}"/>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A25BF119-64E2-A430-D4B3-6366FC9D24B8}"/>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Integrating Selenium with Jenkins enables continuous testing. We install Jenkins, create a test job, configure it to run in the cloud, and monitor results to ensure smooth execution. This improves automation and efficiency.</a:t>
            </a:r>
          </a:p>
        </p:txBody>
      </p:sp>
      <p:sp>
        <p:nvSpPr>
          <p:cNvPr id="304" name="Google Shape;304;p11:notes">
            <a:extLst>
              <a:ext uri="{FF2B5EF4-FFF2-40B4-BE49-F238E27FC236}">
                <a16:creationId xmlns:a16="http://schemas.microsoft.com/office/drawing/2014/main" id="{832A30F0-BFF7-DFB9-8E45-4F9CFAF867D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68892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37CB13B3-D561-57B2-2B94-2E33854853FD}"/>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68190509-3A0C-CEAD-CD60-4E37820CBD0B}"/>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Integrating Selenium with Jenkins enables continuous testing. We install Jenkins, create a test job, configure it to run in the cloud, and monitor results to ensure smooth execution. This improves automation and efficiency.</a:t>
            </a:r>
          </a:p>
        </p:txBody>
      </p:sp>
      <p:sp>
        <p:nvSpPr>
          <p:cNvPr id="304" name="Google Shape;304;p11:notes">
            <a:extLst>
              <a:ext uri="{FF2B5EF4-FFF2-40B4-BE49-F238E27FC236}">
                <a16:creationId xmlns:a16="http://schemas.microsoft.com/office/drawing/2014/main" id="{51E8DF29-2997-8602-7A00-A2E6D091A69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417005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48C5825B-D904-9D89-BFBE-5AE159326D2C}"/>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8AE93C0F-5735-D243-A851-F169CC9A0211}"/>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Integrating Selenium with Jenkins enables continuous testing. We install Jenkins, create a test job, configure it to run in the cloud, and monitor results to ensure smooth execution. This improves automation and efficiency.</a:t>
            </a:r>
          </a:p>
        </p:txBody>
      </p:sp>
      <p:sp>
        <p:nvSpPr>
          <p:cNvPr id="304" name="Google Shape;304;p11:notes">
            <a:extLst>
              <a:ext uri="{FF2B5EF4-FFF2-40B4-BE49-F238E27FC236}">
                <a16:creationId xmlns:a16="http://schemas.microsoft.com/office/drawing/2014/main" id="{2D61E221-22BC-8ADE-F7F2-48038379E90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65440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a:extLst>
            <a:ext uri="{FF2B5EF4-FFF2-40B4-BE49-F238E27FC236}">
              <a16:creationId xmlns:a16="http://schemas.microsoft.com/office/drawing/2014/main" id="{C97D670F-713E-86B6-8ABA-2E6CD62019B9}"/>
            </a:ext>
          </a:extLst>
        </p:cNvPr>
        <p:cNvGrpSpPr/>
        <p:nvPr/>
      </p:nvGrpSpPr>
      <p:grpSpPr>
        <a:xfrm>
          <a:off x="0" y="0"/>
          <a:ext cx="0" cy="0"/>
          <a:chOff x="0" y="0"/>
          <a:chExt cx="0" cy="0"/>
        </a:xfrm>
      </p:grpSpPr>
      <p:sp>
        <p:nvSpPr>
          <p:cNvPr id="313" name="Google Shape;313;p12:notes">
            <a:extLst>
              <a:ext uri="{FF2B5EF4-FFF2-40B4-BE49-F238E27FC236}">
                <a16:creationId xmlns:a16="http://schemas.microsoft.com/office/drawing/2014/main" id="{7177426F-AE4D-047D-DD5F-709CFC5D41EE}"/>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If you have any more questions or would like to know even more details about our project, </a:t>
            </a:r>
          </a:p>
          <a:p>
            <a:pPr marL="0" lvl="0" indent="0" algn="l" rtl="0">
              <a:spcBef>
                <a:spcPts val="0"/>
              </a:spcBef>
              <a:spcAft>
                <a:spcPts val="0"/>
              </a:spcAft>
              <a:buNone/>
            </a:pPr>
            <a:r>
              <a:rPr lang="en-US" dirty="0"/>
              <a:t>I will give you a few seconds to scan this QR code which links to our full project report.</a:t>
            </a:r>
            <a:endParaRPr dirty="0"/>
          </a:p>
        </p:txBody>
      </p:sp>
      <p:sp>
        <p:nvSpPr>
          <p:cNvPr id="314" name="Google Shape;314;p12:notes">
            <a:extLst>
              <a:ext uri="{FF2B5EF4-FFF2-40B4-BE49-F238E27FC236}">
                <a16:creationId xmlns:a16="http://schemas.microsoft.com/office/drawing/2014/main" id="{F498057B-AC5C-88F7-C20F-74FDCC8B115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549797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E0C0E977-8883-5545-3479-C36952D1BD03}"/>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258FF9A6-4024-EF31-B1B8-D28AE529DF64}"/>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Our research findings provide solutions to key challenges. We deploy Selenium Grid on GCP using Compute Engine and Docker. Performance is optimized using monitoring tools and efficient test script design. Scalability is achieved through Kubernetes and cost-efficient strategies.</a:t>
            </a:r>
          </a:p>
        </p:txBody>
      </p:sp>
      <p:sp>
        <p:nvSpPr>
          <p:cNvPr id="304" name="Google Shape;304;p11:notes">
            <a:extLst>
              <a:ext uri="{FF2B5EF4-FFF2-40B4-BE49-F238E27FC236}">
                <a16:creationId xmlns:a16="http://schemas.microsoft.com/office/drawing/2014/main" id="{4FD89DCB-34DB-1D62-845B-442BA97FE85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484788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44C59DBC-5DE4-1947-1F4B-074F8BDA7B0E}"/>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B85C7E65-08CE-2E89-CE0C-4B28655CBA3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Despite the benefits, deploying Selenium in the cloud comes with challenges. Network latency can be mitigated through optimized configurations. Resource scaling can be handled with Kubernetes, while security is ensured through encryption and IAM roles.</a:t>
            </a:r>
          </a:p>
        </p:txBody>
      </p:sp>
      <p:sp>
        <p:nvSpPr>
          <p:cNvPr id="304" name="Google Shape;304;p11:notes">
            <a:extLst>
              <a:ext uri="{FF2B5EF4-FFF2-40B4-BE49-F238E27FC236}">
                <a16:creationId xmlns:a16="http://schemas.microsoft.com/office/drawing/2014/main" id="{13159467-6981-5754-B3DB-C135040CC85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802020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F0E86DB3-CF3F-C24F-9C6D-EE81385354E7}"/>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F9C5C019-92A5-A691-93F7-603F996278B5}"/>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In conclusion, deploying Selenium Grid on GCP enables scalable and efficient testing. Integrating Jenkins improves CI/CD workflows, and monitoring tools help optimize performance. Future work includes Kubernetes-based test execution and AI-driven test optimizations. Thank you! I am happy to take any questions</a:t>
            </a:r>
          </a:p>
        </p:txBody>
      </p:sp>
      <p:sp>
        <p:nvSpPr>
          <p:cNvPr id="304" name="Google Shape;304;p11:notes">
            <a:extLst>
              <a:ext uri="{FF2B5EF4-FFF2-40B4-BE49-F238E27FC236}">
                <a16:creationId xmlns:a16="http://schemas.microsoft.com/office/drawing/2014/main" id="{97F31DA4-9DA5-D5C8-1B54-FC76C85D25F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68616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Automated testing has become a key part of software development, ensuring rapid feedback and efficiency. Selenium, an open-source framework, is widely used for web application testing. In this study, we will deploy Selenium Grid on GCP and integrate it with Jenkins to enhance performance and scalability.</a:t>
            </a:r>
          </a:p>
          <a:p>
            <a:pPr marL="0" lvl="0" indent="0" algn="l" rtl="0">
              <a:spcBef>
                <a:spcPts val="0"/>
              </a:spcBef>
              <a:spcAft>
                <a:spcPts val="0"/>
              </a:spcAft>
              <a:buNone/>
            </a:pPr>
            <a:endParaRPr dirty="0"/>
          </a:p>
        </p:txBody>
      </p:sp>
      <p:sp>
        <p:nvSpPr>
          <p:cNvPr id="225" name="Google Shape;225;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1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314" name="Google Shape;31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20882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597E26CC-D077-0CFF-687C-51247A1F4F14}"/>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71E78D96-3A2B-9DB8-C696-732F90C0431D}"/>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This research aims to answer key questions, including how to deploy Selenium Grid efficiently, optimize performance, and ensure scalability and reliability in cloud environments. These objectives guide our approach to making Selenium testing more robust and cost-effective.</a:t>
            </a:r>
          </a:p>
        </p:txBody>
      </p:sp>
      <p:sp>
        <p:nvSpPr>
          <p:cNvPr id="304" name="Google Shape;304;p11:notes">
            <a:extLst>
              <a:ext uri="{FF2B5EF4-FFF2-40B4-BE49-F238E27FC236}">
                <a16:creationId xmlns:a16="http://schemas.microsoft.com/office/drawing/2014/main" id="{41F110DB-0EE5-94CF-42F7-A2D90109B082}"/>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75114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888A34C4-1399-2955-2175-DF008DCBFAF3}"/>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3A8FE626-C667-516B-5334-889DAB7FFF3B}"/>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A variety of technologies support our approach. Selenium WebDriver and Grid facilitate test automation, while GCP provides cloud infrastructure. We use Docker for containerization and Jenkins for CI/CD. Python is the primary programming language due to its flexibility and integration capabilities.</a:t>
            </a:r>
          </a:p>
        </p:txBody>
      </p:sp>
      <p:sp>
        <p:nvSpPr>
          <p:cNvPr id="304" name="Google Shape;304;p11:notes">
            <a:extLst>
              <a:ext uri="{FF2B5EF4-FFF2-40B4-BE49-F238E27FC236}">
                <a16:creationId xmlns:a16="http://schemas.microsoft.com/office/drawing/2014/main" id="{3E7FB0EE-9E3A-26D9-0CF3-1EED664B52C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02484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7E3832ED-57C6-20F2-1358-17B4F671E8D5}"/>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986C0B6C-0796-1DB9-6EE7-D3BFEC13AC87}"/>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Selenium WebDriver is the core tool for automating browser interactions. Selenium Grid extends WebDriver's capabilities by allowing distributed testing across multiple machines. It enables parallel execution, reducing test run time and improving efficiency.</a:t>
            </a:r>
          </a:p>
        </p:txBody>
      </p:sp>
      <p:sp>
        <p:nvSpPr>
          <p:cNvPr id="304" name="Google Shape;304;p11:notes">
            <a:extLst>
              <a:ext uri="{FF2B5EF4-FFF2-40B4-BE49-F238E27FC236}">
                <a16:creationId xmlns:a16="http://schemas.microsoft.com/office/drawing/2014/main" id="{346E3DDB-EF82-1465-5C95-431A641764E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358952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Google Cloud Platform, or GCP, is a cloud computing service offering a range of tools for hosting, scaling, and managing applications. It provides essential services like virtual machines, storage, and monitoring, making it an ideal choice for deploying automated testing solutions.</a:t>
            </a:r>
          </a:p>
        </p:txBody>
      </p:sp>
      <p:sp>
        <p:nvSpPr>
          <p:cNvPr id="294" name="Google Shape;29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We are using Google Cloud Platform because of its scalability, cost-effectiveness, and strong security features. GCP allows us to deploy Selenium Grid efficiently, scale test execution as needed, and integrate seamlessly with monitoring and CI/CD tools. Its pay-as-you-go pricing ensures that we use resources efficiently, optimizing our cloud expenses while maintaining high performance.</a:t>
            </a:r>
          </a:p>
        </p:txBody>
      </p:sp>
      <p:sp>
        <p:nvSpPr>
          <p:cNvPr id="304" name="Google Shape;304;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6F2D4BCD-4BA4-3CAA-E0BF-0D61469BCC75}"/>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AD39C452-DAD0-148F-30C9-5D2B788E4776}"/>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Selenium Grid is a crucial part of our testing setup. The Hub acts as a central controller, distributing tests to various Nodes. This setup enables parallel execution, reduces execution time, and allows cross-browser testing, making it an efficient testing solution.</a:t>
            </a:r>
          </a:p>
        </p:txBody>
      </p:sp>
      <p:sp>
        <p:nvSpPr>
          <p:cNvPr id="304" name="Google Shape;304;p11:notes">
            <a:extLst>
              <a:ext uri="{FF2B5EF4-FFF2-40B4-BE49-F238E27FC236}">
                <a16:creationId xmlns:a16="http://schemas.microsoft.com/office/drawing/2014/main" id="{060279BC-198A-4FFA-1ECC-AD04DBE7B591}"/>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75783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a:extLst>
            <a:ext uri="{FF2B5EF4-FFF2-40B4-BE49-F238E27FC236}">
              <a16:creationId xmlns:a16="http://schemas.microsoft.com/office/drawing/2014/main" id="{1DAC294F-B888-5F71-59BC-981921C92111}"/>
            </a:ext>
          </a:extLst>
        </p:cNvPr>
        <p:cNvGrpSpPr/>
        <p:nvPr/>
      </p:nvGrpSpPr>
      <p:grpSpPr>
        <a:xfrm>
          <a:off x="0" y="0"/>
          <a:ext cx="0" cy="0"/>
          <a:chOff x="0" y="0"/>
          <a:chExt cx="0" cy="0"/>
        </a:xfrm>
      </p:grpSpPr>
      <p:sp>
        <p:nvSpPr>
          <p:cNvPr id="303" name="Google Shape;303;p11:notes">
            <a:extLst>
              <a:ext uri="{FF2B5EF4-FFF2-40B4-BE49-F238E27FC236}">
                <a16:creationId xmlns:a16="http://schemas.microsoft.com/office/drawing/2014/main" id="{553E6AAC-A16A-2963-0968-77AC7CA708BB}"/>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dirty="0"/>
              <a:t>Selenium Grid is a crucial part of our testing setup. The Hub acts as a central controller, distributing tests to various Nodes. This setup enables parallel execution, reduces execution time, and allows cross-browser testing, making it an efficient testing solution.</a:t>
            </a:r>
          </a:p>
        </p:txBody>
      </p:sp>
      <p:sp>
        <p:nvSpPr>
          <p:cNvPr id="304" name="Google Shape;304;p11:notes">
            <a:extLst>
              <a:ext uri="{FF2B5EF4-FFF2-40B4-BE49-F238E27FC236}">
                <a16:creationId xmlns:a16="http://schemas.microsoft.com/office/drawing/2014/main" id="{37198BC3-2A58-6F56-2575-0C6B20EB8ED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89375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elfolie Logo weiß">
  <p:cSld name="Titelfolie Logo weiß">
    <p:bg>
      <p:bgPr>
        <a:solidFill>
          <a:schemeClr val="lt1"/>
        </a:solidFill>
        <a:effectLst/>
      </p:bgPr>
    </p:bg>
    <p:spTree>
      <p:nvGrpSpPr>
        <p:cNvPr id="1" name="Shape 16"/>
        <p:cNvGrpSpPr/>
        <p:nvPr/>
      </p:nvGrpSpPr>
      <p:grpSpPr>
        <a:xfrm>
          <a:off x="0" y="0"/>
          <a:ext cx="0" cy="0"/>
          <a:chOff x="0" y="0"/>
          <a:chExt cx="0" cy="0"/>
        </a:xfrm>
      </p:grpSpPr>
      <p:sp>
        <p:nvSpPr>
          <p:cNvPr id="17" name="Google Shape;17;p36"/>
          <p:cNvSpPr>
            <a:spLocks noGrp="1"/>
          </p:cNvSpPr>
          <p:nvPr>
            <p:ph type="pic" idx="2"/>
          </p:nvPr>
        </p:nvSpPr>
        <p:spPr>
          <a:xfrm>
            <a:off x="0" y="0"/>
            <a:ext cx="12192000" cy="6858000"/>
          </a:xfrm>
          <a:prstGeom prst="rect">
            <a:avLst/>
          </a:prstGeom>
          <a:solidFill>
            <a:srgbClr val="FDD7C7"/>
          </a:solidFill>
          <a:ln>
            <a:noFill/>
          </a:ln>
        </p:spPr>
      </p:sp>
      <p:sp>
        <p:nvSpPr>
          <p:cNvPr id="18" name="Google Shape;18;p36"/>
          <p:cNvSpPr txBox="1">
            <a:spLocks noGrp="1"/>
          </p:cNvSpPr>
          <p:nvPr>
            <p:ph type="subTitle" idx="1"/>
          </p:nvPr>
        </p:nvSpPr>
        <p:spPr>
          <a:xfrm>
            <a:off x="630168" y="4256282"/>
            <a:ext cx="7401024" cy="1048109"/>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600"/>
              <a:buNone/>
              <a:defRPr sz="1600" b="1">
                <a:solidFill>
                  <a:schemeClr val="lt1"/>
                </a:solidFill>
                <a:latin typeface="Comfortaa" pitchFamily="2" charset="0"/>
              </a:defRPr>
            </a:lvl1pPr>
            <a:lvl2pPr lvl="1" algn="ctr">
              <a:lnSpc>
                <a:spcPct val="110000"/>
              </a:lnSpc>
              <a:spcBef>
                <a:spcPts val="1200"/>
              </a:spcBef>
              <a:spcAft>
                <a:spcPts val="0"/>
              </a:spcAft>
              <a:buSzPts val="2000"/>
              <a:buNone/>
              <a:defRPr sz="2000"/>
            </a:lvl2pPr>
            <a:lvl3pPr lvl="2" algn="ctr">
              <a:lnSpc>
                <a:spcPct val="110000"/>
              </a:lnSpc>
              <a:spcBef>
                <a:spcPts val="0"/>
              </a:spcBef>
              <a:spcAft>
                <a:spcPts val="0"/>
              </a:spcAft>
              <a:buSzPts val="1800"/>
              <a:buNone/>
              <a:defRPr sz="1800"/>
            </a:lvl3pPr>
            <a:lvl4pPr lvl="3" algn="ctr">
              <a:lnSpc>
                <a:spcPct val="110000"/>
              </a:lnSpc>
              <a:spcBef>
                <a:spcPts val="2400"/>
              </a:spcBef>
              <a:spcAft>
                <a:spcPts val="0"/>
              </a:spcAft>
              <a:buClr>
                <a:schemeClr val="accent1"/>
              </a:buClr>
              <a:buSzPts val="1600"/>
              <a:buNone/>
              <a:defRPr sz="1600"/>
            </a:lvl4pPr>
            <a:lvl5pPr lvl="4" algn="ctr">
              <a:lnSpc>
                <a:spcPct val="110000"/>
              </a:lnSpc>
              <a:spcBef>
                <a:spcPts val="1200"/>
              </a:spcBef>
              <a:spcAft>
                <a:spcPts val="0"/>
              </a:spcAft>
              <a:buClr>
                <a:schemeClr val="dk1"/>
              </a:buClr>
              <a:buSzPts val="1600"/>
              <a:buNone/>
              <a:defRPr sz="1600"/>
            </a:lvl5pPr>
            <a:lvl6pPr lvl="5" algn="ctr">
              <a:lnSpc>
                <a:spcPct val="110000"/>
              </a:lnSpc>
              <a:spcBef>
                <a:spcPts val="1200"/>
              </a:spcBef>
              <a:spcAft>
                <a:spcPts val="0"/>
              </a:spcAft>
              <a:buClr>
                <a:schemeClr val="dk1"/>
              </a:buClr>
              <a:buSzPts val="1600"/>
              <a:buNone/>
              <a:defRPr sz="1600"/>
            </a:lvl6pPr>
            <a:lvl7pPr lvl="6" algn="ctr">
              <a:lnSpc>
                <a:spcPct val="98000"/>
              </a:lnSpc>
              <a:spcBef>
                <a:spcPts val="1200"/>
              </a:spcBef>
              <a:spcAft>
                <a:spcPts val="0"/>
              </a:spcAft>
              <a:buClr>
                <a:schemeClr val="accent1"/>
              </a:buClr>
              <a:buSzPts val="1600"/>
              <a:buNone/>
              <a:defRPr sz="1600"/>
            </a:lvl7pPr>
            <a:lvl8pPr lvl="7" algn="ctr">
              <a:lnSpc>
                <a:spcPct val="98000"/>
              </a:lnSpc>
              <a:spcBef>
                <a:spcPts val="1200"/>
              </a:spcBef>
              <a:spcAft>
                <a:spcPts val="0"/>
              </a:spcAft>
              <a:buClr>
                <a:schemeClr val="dk1"/>
              </a:buClr>
              <a:buSzPts val="1600"/>
              <a:buNone/>
              <a:defRPr sz="1600"/>
            </a:lvl8pPr>
            <a:lvl9pPr lvl="8" algn="ctr">
              <a:lnSpc>
                <a:spcPct val="110000"/>
              </a:lnSpc>
              <a:spcBef>
                <a:spcPts val="600"/>
              </a:spcBef>
              <a:spcAft>
                <a:spcPts val="0"/>
              </a:spcAft>
              <a:buClr>
                <a:schemeClr val="dk1"/>
              </a:buClr>
              <a:buSzPts val="1600"/>
              <a:buNone/>
              <a:defRPr sz="1600"/>
            </a:lvl9pPr>
          </a:lstStyle>
          <a:p>
            <a:endParaRPr dirty="0"/>
          </a:p>
        </p:txBody>
      </p:sp>
      <p:sp>
        <p:nvSpPr>
          <p:cNvPr id="19" name="Google Shape;19;p36"/>
          <p:cNvSpPr txBox="1">
            <a:spLocks noGrp="1"/>
          </p:cNvSpPr>
          <p:nvPr>
            <p:ph type="ctrTitle"/>
          </p:nvPr>
        </p:nvSpPr>
        <p:spPr>
          <a:xfrm>
            <a:off x="630168" y="1079233"/>
            <a:ext cx="7401024" cy="3018316"/>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Clr>
                <a:schemeClr val="lt1"/>
              </a:buClr>
              <a:buSzPts val="4000"/>
              <a:buFont typeface="Arial"/>
              <a:buNone/>
              <a:defRPr sz="4000">
                <a:solidFill>
                  <a:schemeClr val="lt1"/>
                </a:solidFill>
                <a:latin typeface="Comfortaa Medium" pitchFamily="2"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0" name="Google Shape;20;p36"/>
          <p:cNvSpPr txBox="1">
            <a:spLocks noGrp="1"/>
          </p:cNvSpPr>
          <p:nvPr>
            <p:ph type="body" idx="3"/>
          </p:nvPr>
        </p:nvSpPr>
        <p:spPr>
          <a:xfrm>
            <a:off x="9652820" y="622144"/>
            <a:ext cx="1985963" cy="553513"/>
          </a:xfrm>
          <a:prstGeom prst="rect">
            <a:avLst/>
          </a:prstGeom>
          <a:noFill/>
          <a:ln>
            <a:noFill/>
          </a:ln>
        </p:spPr>
        <p:txBody>
          <a:bodyPr spcFirstLastPara="1" wrap="square" lIns="0" tIns="0" rIns="0" bIns="0" anchor="t" anchorCtr="0">
            <a:noAutofit/>
          </a:bodyPr>
          <a:lstStyle>
            <a:lvl1pPr marL="457200" lvl="0" indent="-228600" algn="l">
              <a:lnSpc>
                <a:spcPct val="94000"/>
              </a:lnSpc>
              <a:spcBef>
                <a:spcPts val="0"/>
              </a:spcBef>
              <a:spcAft>
                <a:spcPts val="0"/>
              </a:spcAft>
              <a:buClr>
                <a:schemeClr val="lt1"/>
              </a:buClr>
              <a:buSzPts val="1550"/>
              <a:buNone/>
              <a:defRPr sz="1550" b="1">
                <a:solidFill>
                  <a:schemeClr val="lt1"/>
                </a:solidFill>
              </a:defRPr>
            </a:lvl1pPr>
            <a:lvl2pPr marL="914400" lvl="1" indent="-228600" algn="l">
              <a:lnSpc>
                <a:spcPct val="94000"/>
              </a:lnSpc>
              <a:spcBef>
                <a:spcPts val="0"/>
              </a:spcBef>
              <a:spcAft>
                <a:spcPts val="0"/>
              </a:spcAft>
              <a:buSzPts val="1550"/>
              <a:buNone/>
              <a:defRPr sz="1550" b="1">
                <a:solidFill>
                  <a:schemeClr val="lt1"/>
                </a:solidFill>
              </a:defRPr>
            </a:lvl2pPr>
            <a:lvl3pPr marL="1371600" lvl="2" indent="-228600" algn="l">
              <a:lnSpc>
                <a:spcPct val="94000"/>
              </a:lnSpc>
              <a:spcBef>
                <a:spcPts val="0"/>
              </a:spcBef>
              <a:spcAft>
                <a:spcPts val="0"/>
              </a:spcAft>
              <a:buSzPts val="1550"/>
              <a:buNone/>
              <a:defRPr sz="1550" b="1">
                <a:solidFill>
                  <a:schemeClr val="lt1"/>
                </a:solidFill>
              </a:defRPr>
            </a:lvl3pPr>
            <a:lvl4pPr marL="1828800" lvl="3" indent="-228600" algn="l">
              <a:lnSpc>
                <a:spcPct val="94000"/>
              </a:lnSpc>
              <a:spcBef>
                <a:spcPts val="0"/>
              </a:spcBef>
              <a:spcAft>
                <a:spcPts val="0"/>
              </a:spcAft>
              <a:buClr>
                <a:schemeClr val="lt1"/>
              </a:buClr>
              <a:buSzPts val="1550"/>
              <a:buNone/>
              <a:defRPr sz="1550" b="1">
                <a:solidFill>
                  <a:schemeClr val="lt1"/>
                </a:solidFill>
              </a:defRPr>
            </a:lvl4pPr>
            <a:lvl5pPr marL="2286000" lvl="4" indent="-228600" algn="l">
              <a:lnSpc>
                <a:spcPct val="94000"/>
              </a:lnSpc>
              <a:spcBef>
                <a:spcPts val="0"/>
              </a:spcBef>
              <a:spcAft>
                <a:spcPts val="0"/>
              </a:spcAft>
              <a:buClr>
                <a:schemeClr val="lt1"/>
              </a:buClr>
              <a:buSzPts val="1550"/>
              <a:buNone/>
              <a:defRPr sz="1550" b="1">
                <a:solidFill>
                  <a:schemeClr val="lt1"/>
                </a:solidFill>
              </a:defRPr>
            </a:lvl5pPr>
            <a:lvl6pPr marL="2743200" lvl="5" indent="-228600" algn="l">
              <a:lnSpc>
                <a:spcPct val="94000"/>
              </a:lnSpc>
              <a:spcBef>
                <a:spcPts val="0"/>
              </a:spcBef>
              <a:spcAft>
                <a:spcPts val="0"/>
              </a:spcAft>
              <a:buClr>
                <a:schemeClr val="lt1"/>
              </a:buClr>
              <a:buSzPts val="1550"/>
              <a:buNone/>
              <a:defRPr sz="1550">
                <a:solidFill>
                  <a:schemeClr val="lt1"/>
                </a:solidFill>
              </a:defRPr>
            </a:lvl6pPr>
            <a:lvl7pPr marL="3200400" lvl="6" indent="-228600" algn="l">
              <a:lnSpc>
                <a:spcPct val="94000"/>
              </a:lnSpc>
              <a:spcBef>
                <a:spcPts val="0"/>
              </a:spcBef>
              <a:spcAft>
                <a:spcPts val="0"/>
              </a:spcAft>
              <a:buClr>
                <a:schemeClr val="lt1"/>
              </a:buClr>
              <a:buSzPts val="1550"/>
              <a:buNone/>
              <a:defRPr sz="1550">
                <a:solidFill>
                  <a:schemeClr val="lt1"/>
                </a:solidFill>
                <a:latin typeface="Arial"/>
                <a:ea typeface="Arial"/>
                <a:cs typeface="Arial"/>
                <a:sym typeface="Arial"/>
              </a:defRPr>
            </a:lvl7pPr>
            <a:lvl8pPr marL="3657600" lvl="7" indent="-228600" algn="l">
              <a:lnSpc>
                <a:spcPct val="94000"/>
              </a:lnSpc>
              <a:spcBef>
                <a:spcPts val="0"/>
              </a:spcBef>
              <a:spcAft>
                <a:spcPts val="0"/>
              </a:spcAft>
              <a:buClr>
                <a:schemeClr val="lt1"/>
              </a:buClr>
              <a:buSzPts val="1550"/>
              <a:buNone/>
              <a:defRPr sz="1550">
                <a:solidFill>
                  <a:schemeClr val="lt1"/>
                </a:solidFill>
                <a:latin typeface="Arial"/>
                <a:ea typeface="Arial"/>
                <a:cs typeface="Arial"/>
                <a:sym typeface="Arial"/>
              </a:defRPr>
            </a:lvl8pPr>
            <a:lvl9pPr marL="4114800" lvl="8" indent="-228600" algn="l">
              <a:lnSpc>
                <a:spcPct val="94000"/>
              </a:lnSpc>
              <a:spcBef>
                <a:spcPts val="0"/>
              </a:spcBef>
              <a:spcAft>
                <a:spcPts val="0"/>
              </a:spcAft>
              <a:buClr>
                <a:schemeClr val="lt1"/>
              </a:buClr>
              <a:buSzPts val="1550"/>
              <a:buNone/>
              <a:defRPr sz="1550" b="1">
                <a:solidFill>
                  <a:schemeClr val="lt1"/>
                </a:solidFill>
              </a:defRPr>
            </a:lvl9pPr>
          </a:lstStyle>
          <a:p>
            <a:endParaRPr/>
          </a:p>
        </p:txBody>
      </p:sp>
      <p:sp>
        <p:nvSpPr>
          <p:cNvPr id="21" name="Google Shape;21;p36"/>
          <p:cNvSpPr>
            <a:spLocks noGrp="1"/>
          </p:cNvSpPr>
          <p:nvPr>
            <p:ph type="dgm" idx="4"/>
          </p:nvPr>
        </p:nvSpPr>
        <p:spPr>
          <a:xfrm>
            <a:off x="630000" y="458084"/>
            <a:ext cx="948335" cy="733815"/>
          </a:xfrm>
          <a:prstGeom prst="rect">
            <a:avLst/>
          </a:prstGeom>
          <a:blipFill rotWithShape="1">
            <a:blip r:embed="rId2">
              <a:alphaModFix/>
            </a:blip>
            <a:stretch>
              <a:fillRect/>
            </a:stretch>
          </a:blipFill>
          <a:ln>
            <a:noFill/>
          </a:ln>
        </p:spPr>
        <p:txBody>
          <a:bodyPr spcFirstLastPara="1" wrap="square" lIns="0" tIns="0" rIns="0" bIns="0" anchor="t" anchorCtr="0">
            <a:normAutofit/>
          </a:bodyPr>
          <a:lstStyle>
            <a:lvl1pPr marR="0" lvl="0" algn="l" rtl="0">
              <a:lnSpc>
                <a:spcPct val="110000"/>
              </a:lnSpc>
              <a:spcBef>
                <a:spcPts val="1200"/>
              </a:spcBef>
              <a:spcAft>
                <a:spcPts val="0"/>
              </a:spcAft>
              <a:buSzPts val="100"/>
              <a:buFont typeface="Arial"/>
              <a:buNone/>
              <a:defRPr sz="100" b="1" i="0" u="none" strike="noStrike" cap="none">
                <a:latin typeface="Comfortaa" pitchFamily="2" charset="0"/>
                <a:ea typeface="Comfortaa" pitchFamily="2" charset="0"/>
                <a:cs typeface="Arial"/>
                <a:sym typeface="Arial"/>
              </a:defRPr>
            </a:lvl1pPr>
            <a:lvl2pPr marR="0" lvl="1" algn="l" rtl="0">
              <a:lnSpc>
                <a:spcPct val="110000"/>
              </a:lnSpc>
              <a:spcBef>
                <a:spcPts val="1200"/>
              </a:spcBef>
              <a:spcAft>
                <a:spcPts val="0"/>
              </a:spcAft>
              <a:buClr>
                <a:schemeClr val="accent1"/>
              </a:buClr>
              <a:buSzPts val="1800"/>
              <a:buFont typeface="Arial"/>
              <a:buChar char="—"/>
              <a:defRPr sz="1800" b="0" i="0" u="none" strike="noStrike" cap="none">
                <a:solidFill>
                  <a:schemeClr val="dk1"/>
                </a:solidFill>
                <a:latin typeface="Arial"/>
                <a:ea typeface="Arial"/>
                <a:cs typeface="Arial"/>
                <a:sym typeface="Arial"/>
              </a:defRPr>
            </a:lvl2pPr>
            <a:lvl3pPr marR="0" lvl="2" algn="l" rtl="0">
              <a:lnSpc>
                <a:spcPct val="110000"/>
              </a:lnSpc>
              <a:spcBef>
                <a:spcPts val="0"/>
              </a:spcBef>
              <a:spcAft>
                <a:spcPts val="0"/>
              </a:spcAft>
              <a:buClr>
                <a:schemeClr val="accent1"/>
              </a:buClr>
              <a:buSzPts val="1600"/>
              <a:buFont typeface="Arial"/>
              <a:buChar char="—"/>
              <a:defRPr sz="1600" b="0" i="0" u="none" strike="noStrike" cap="none">
                <a:solidFill>
                  <a:schemeClr val="dk1"/>
                </a:solidFill>
                <a:latin typeface="Arial"/>
                <a:ea typeface="Arial"/>
                <a:cs typeface="Arial"/>
                <a:sym typeface="Arial"/>
              </a:defRPr>
            </a:lvl3pPr>
            <a:lvl4pPr marR="0" lvl="3" algn="l" rtl="0">
              <a:lnSpc>
                <a:spcPct val="110000"/>
              </a:lnSpc>
              <a:spcBef>
                <a:spcPts val="2400"/>
              </a:spcBef>
              <a:spcAft>
                <a:spcPts val="0"/>
              </a:spcAft>
              <a:buClr>
                <a:schemeClr val="accent1"/>
              </a:buClr>
              <a:buSzPts val="2000"/>
              <a:buFont typeface="Arial"/>
              <a:buNone/>
              <a:defRPr sz="2000" b="1" i="0" u="none" strike="noStrike" cap="none">
                <a:solidFill>
                  <a:schemeClr val="accent1"/>
                </a:solidFill>
                <a:latin typeface="Arial"/>
                <a:ea typeface="Arial"/>
                <a:cs typeface="Arial"/>
                <a:sym typeface="Arial"/>
              </a:defRPr>
            </a:lvl4pPr>
            <a:lvl5pPr marR="0" lvl="4" algn="l" rtl="0">
              <a:lnSpc>
                <a:spcPct val="110000"/>
              </a:lnSpc>
              <a:spcBef>
                <a:spcPts val="12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5pPr>
            <a:lvl6pPr marR="0" lvl="5" algn="l" rtl="0">
              <a:lnSpc>
                <a:spcPct val="110000"/>
              </a:lnSpc>
              <a:spcBef>
                <a:spcPts val="12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98000"/>
              </a:lnSpc>
              <a:spcBef>
                <a:spcPts val="1200"/>
              </a:spcBef>
              <a:spcAft>
                <a:spcPts val="0"/>
              </a:spcAft>
              <a:buClr>
                <a:schemeClr val="accent1"/>
              </a:buClr>
              <a:buSzPts val="4800"/>
              <a:buFont typeface="Arial"/>
              <a:buNone/>
              <a:defRPr sz="4800" b="1" i="0" u="none" strike="noStrike" cap="none">
                <a:solidFill>
                  <a:schemeClr val="accent1"/>
                </a:solidFill>
                <a:latin typeface="Arial"/>
                <a:ea typeface="Arial"/>
                <a:cs typeface="Arial"/>
                <a:sym typeface="Arial"/>
              </a:defRPr>
            </a:lvl7pPr>
            <a:lvl8pPr marR="0" lvl="7" algn="l" rtl="0">
              <a:lnSpc>
                <a:spcPct val="98000"/>
              </a:lnSpc>
              <a:spcBef>
                <a:spcPts val="12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8pPr>
            <a:lvl9pPr marR="0" lvl="8" algn="l" rtl="0">
              <a:lnSpc>
                <a:spcPct val="110000"/>
              </a:lnSpc>
              <a:spcBef>
                <a:spcPts val="6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Zwischenfolie Statements, Farbe">
  <p:cSld name="Zwischenfolie Statements, Farbe">
    <p:bg>
      <p:bgPr>
        <a:solidFill>
          <a:schemeClr val="accent1"/>
        </a:solidFill>
        <a:effectLst/>
      </p:bgPr>
    </p:bg>
    <p:spTree>
      <p:nvGrpSpPr>
        <p:cNvPr id="1" name="Shape 30"/>
        <p:cNvGrpSpPr/>
        <p:nvPr/>
      </p:nvGrpSpPr>
      <p:grpSpPr>
        <a:xfrm>
          <a:off x="0" y="0"/>
          <a:ext cx="0" cy="0"/>
          <a:chOff x="0" y="0"/>
          <a:chExt cx="0" cy="0"/>
        </a:xfrm>
      </p:grpSpPr>
      <p:sp>
        <p:nvSpPr>
          <p:cNvPr id="31" name="Google Shape;31;p38"/>
          <p:cNvSpPr/>
          <p:nvPr/>
        </p:nvSpPr>
        <p:spPr>
          <a:xfrm>
            <a:off x="8212024" y="2802039"/>
            <a:ext cx="3989213" cy="4055962"/>
          </a:xfrm>
          <a:custGeom>
            <a:avLst/>
            <a:gdLst/>
            <a:ahLst/>
            <a:cxnLst/>
            <a:rect l="l" t="t" r="r" b="b"/>
            <a:pathLst>
              <a:path w="3989213" h="4055962" extrusionOk="0">
                <a:moveTo>
                  <a:pt x="3989213" y="0"/>
                </a:moveTo>
                <a:lnTo>
                  <a:pt x="3989213" y="2389338"/>
                </a:lnTo>
                <a:lnTo>
                  <a:pt x="3858525" y="2411278"/>
                </a:lnTo>
                <a:cubicBezTo>
                  <a:pt x="2993398" y="2575443"/>
                  <a:pt x="2647939" y="3036171"/>
                  <a:pt x="2529280" y="3871987"/>
                </a:cubicBezTo>
                <a:lnTo>
                  <a:pt x="2507974" y="4055962"/>
                </a:lnTo>
                <a:lnTo>
                  <a:pt x="0" y="4055962"/>
                </a:lnTo>
                <a:lnTo>
                  <a:pt x="22942" y="3789041"/>
                </a:lnTo>
                <a:cubicBezTo>
                  <a:pt x="290736" y="1521935"/>
                  <a:pt x="1510333" y="126899"/>
                  <a:pt x="3885074" y="4662"/>
                </a:cubicBezTo>
                <a:cubicBezTo>
                  <a:pt x="3906982" y="3233"/>
                  <a:pt x="3931449" y="1983"/>
                  <a:pt x="3957883" y="933"/>
                </a:cubicBezTo>
                <a:close/>
              </a:path>
            </a:pathLst>
          </a:custGeom>
          <a:solidFill>
            <a:srgbClr val="EDECEB">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32" name="Google Shape;32;p38"/>
          <p:cNvSpPr txBox="1">
            <a:spLocks noGrp="1"/>
          </p:cNvSpPr>
          <p:nvPr>
            <p:ph type="title"/>
          </p:nvPr>
        </p:nvSpPr>
        <p:spPr>
          <a:xfrm>
            <a:off x="360000" y="2329132"/>
            <a:ext cx="11472946" cy="3980844"/>
          </a:xfrm>
          <a:prstGeom prst="rect">
            <a:avLst/>
          </a:prstGeom>
          <a:noFill/>
          <a:ln>
            <a:noFill/>
          </a:ln>
        </p:spPr>
        <p:txBody>
          <a:bodyPr spcFirstLastPara="1" wrap="square" lIns="0" tIns="0" rIns="0" bIns="0" anchor="t" anchorCtr="0">
            <a:noAutofit/>
          </a:bodyPr>
          <a:lstStyle>
            <a:lvl1pPr lvl="0" algn="l">
              <a:lnSpc>
                <a:spcPct val="98000"/>
              </a:lnSpc>
              <a:spcBef>
                <a:spcPts val="0"/>
              </a:spcBef>
              <a:spcAft>
                <a:spcPts val="0"/>
              </a:spcAft>
              <a:buClr>
                <a:schemeClr val="lt1"/>
              </a:buClr>
              <a:buSzPts val="4800"/>
              <a:buFont typeface="Arial"/>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38"/>
          <p:cNvSpPr txBox="1">
            <a:spLocks noGrp="1"/>
          </p:cNvSpPr>
          <p:nvPr>
            <p:ph type="dt" idx="10"/>
          </p:nvPr>
        </p:nvSpPr>
        <p:spPr>
          <a:xfrm>
            <a:off x="367645" y="6356350"/>
            <a:ext cx="874559"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7FCC0A81-4099-0C4A-9864-E9A6CC14F42F}" type="datetime1">
              <a:rPr lang="en-US" smtClean="0"/>
              <a:t>3/20/2025</a:t>
            </a:fld>
            <a:endParaRPr/>
          </a:p>
        </p:txBody>
      </p:sp>
      <p:sp>
        <p:nvSpPr>
          <p:cNvPr id="34" name="Google Shape;34;p38"/>
          <p:cNvSpPr txBox="1">
            <a:spLocks noGrp="1"/>
          </p:cNvSpPr>
          <p:nvPr>
            <p:ph type="ftr" idx="11"/>
          </p:nvPr>
        </p:nvSpPr>
        <p:spPr>
          <a:xfrm>
            <a:off x="1319842" y="6356350"/>
            <a:ext cx="6495690"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GB" dirty="0"/>
              <a:t>Master Thesis</a:t>
            </a:r>
            <a:endParaRPr dirty="0"/>
          </a:p>
        </p:txBody>
      </p:sp>
      <p:sp>
        <p:nvSpPr>
          <p:cNvPr id="35" name="Google Shape;35;p38"/>
          <p:cNvSpPr txBox="1">
            <a:spLocks noGrp="1"/>
          </p:cNvSpPr>
          <p:nvPr>
            <p:ph type="sldNum" idx="12"/>
          </p:nvPr>
        </p:nvSpPr>
        <p:spPr>
          <a:xfrm>
            <a:off x="11146737" y="6364924"/>
            <a:ext cx="680085"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sz="1550" b="1">
                <a:solidFill>
                  <a:schemeClr val="lt1"/>
                </a:solidFill>
                <a:latin typeface="Arial"/>
                <a:ea typeface="Arial"/>
                <a:cs typeface="Arial"/>
                <a:sym typeface="Arial"/>
              </a:defRPr>
            </a:lvl1pPr>
            <a:lvl2pPr marL="0" lvl="1" indent="0" algn="r">
              <a:spcBef>
                <a:spcPts val="0"/>
              </a:spcBef>
              <a:buNone/>
              <a:defRPr sz="1550" b="1">
                <a:solidFill>
                  <a:schemeClr val="lt1"/>
                </a:solidFill>
                <a:latin typeface="Arial"/>
                <a:ea typeface="Arial"/>
                <a:cs typeface="Arial"/>
                <a:sym typeface="Arial"/>
              </a:defRPr>
            </a:lvl2pPr>
            <a:lvl3pPr marL="0" lvl="2" indent="0" algn="r">
              <a:spcBef>
                <a:spcPts val="0"/>
              </a:spcBef>
              <a:buNone/>
              <a:defRPr sz="1550" b="1">
                <a:solidFill>
                  <a:schemeClr val="lt1"/>
                </a:solidFill>
                <a:latin typeface="Arial"/>
                <a:ea typeface="Arial"/>
                <a:cs typeface="Arial"/>
                <a:sym typeface="Arial"/>
              </a:defRPr>
            </a:lvl3pPr>
            <a:lvl4pPr marL="0" lvl="3" indent="0" algn="r">
              <a:spcBef>
                <a:spcPts val="0"/>
              </a:spcBef>
              <a:buNone/>
              <a:defRPr sz="1550" b="1">
                <a:solidFill>
                  <a:schemeClr val="lt1"/>
                </a:solidFill>
                <a:latin typeface="Arial"/>
                <a:ea typeface="Arial"/>
                <a:cs typeface="Arial"/>
                <a:sym typeface="Arial"/>
              </a:defRPr>
            </a:lvl4pPr>
            <a:lvl5pPr marL="0" lvl="4" indent="0" algn="r">
              <a:spcBef>
                <a:spcPts val="0"/>
              </a:spcBef>
              <a:buNone/>
              <a:defRPr sz="1550" b="1">
                <a:solidFill>
                  <a:schemeClr val="lt1"/>
                </a:solidFill>
                <a:latin typeface="Arial"/>
                <a:ea typeface="Arial"/>
                <a:cs typeface="Arial"/>
                <a:sym typeface="Arial"/>
              </a:defRPr>
            </a:lvl5pPr>
            <a:lvl6pPr marL="0" lvl="5" indent="0" algn="r">
              <a:spcBef>
                <a:spcPts val="0"/>
              </a:spcBef>
              <a:buNone/>
              <a:defRPr sz="1550" b="1">
                <a:solidFill>
                  <a:schemeClr val="lt1"/>
                </a:solidFill>
                <a:latin typeface="Arial"/>
                <a:ea typeface="Arial"/>
                <a:cs typeface="Arial"/>
                <a:sym typeface="Arial"/>
              </a:defRPr>
            </a:lvl6pPr>
            <a:lvl7pPr marL="0" lvl="6" indent="0" algn="r">
              <a:spcBef>
                <a:spcPts val="0"/>
              </a:spcBef>
              <a:buNone/>
              <a:defRPr sz="1550" b="1">
                <a:solidFill>
                  <a:schemeClr val="lt1"/>
                </a:solidFill>
                <a:latin typeface="Arial"/>
                <a:ea typeface="Arial"/>
                <a:cs typeface="Arial"/>
                <a:sym typeface="Arial"/>
              </a:defRPr>
            </a:lvl7pPr>
            <a:lvl8pPr marL="0" lvl="7" indent="0" algn="r">
              <a:spcBef>
                <a:spcPts val="0"/>
              </a:spcBef>
              <a:buNone/>
              <a:defRPr sz="1550" b="1">
                <a:solidFill>
                  <a:schemeClr val="lt1"/>
                </a:solidFill>
                <a:latin typeface="Arial"/>
                <a:ea typeface="Arial"/>
                <a:cs typeface="Arial"/>
                <a:sym typeface="Arial"/>
              </a:defRPr>
            </a:lvl8pPr>
            <a:lvl9pPr marL="0" lvl="8" indent="0" algn="r">
              <a:spcBef>
                <a:spcPts val="0"/>
              </a:spcBef>
              <a:buNone/>
              <a:defRPr sz="1550" b="1">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DE"/>
              <a:t>‹#›</a:t>
            </a:fld>
            <a:endParaRPr/>
          </a:p>
        </p:txBody>
      </p:sp>
      <p:pic>
        <p:nvPicPr>
          <p:cNvPr id="36" name="Google Shape;36;p38"/>
          <p:cNvPicPr preferRelativeResize="0"/>
          <p:nvPr/>
        </p:nvPicPr>
        <p:blipFill rotWithShape="1">
          <a:blip r:embed="rId2">
            <a:alphaModFix/>
          </a:blip>
          <a:srcRect/>
          <a:stretch/>
        </p:blipFill>
        <p:spPr>
          <a:xfrm>
            <a:off x="10877358" y="358969"/>
            <a:ext cx="950656" cy="737079"/>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1 Inhalt auf warm grey">
  <p:cSld name="1/1 Inhalt auf warm grey">
    <p:spTree>
      <p:nvGrpSpPr>
        <p:cNvPr id="1" name="Shape 37"/>
        <p:cNvGrpSpPr/>
        <p:nvPr/>
      </p:nvGrpSpPr>
      <p:grpSpPr>
        <a:xfrm>
          <a:off x="0" y="0"/>
          <a:ext cx="0" cy="0"/>
          <a:chOff x="0" y="0"/>
          <a:chExt cx="0" cy="0"/>
        </a:xfrm>
      </p:grpSpPr>
      <p:sp>
        <p:nvSpPr>
          <p:cNvPr id="38" name="Google Shape;38;p39"/>
          <p:cNvSpPr/>
          <p:nvPr/>
        </p:nvSpPr>
        <p:spPr>
          <a:xfrm>
            <a:off x="0" y="1406106"/>
            <a:ext cx="12192000" cy="5451894"/>
          </a:xfrm>
          <a:prstGeom prst="rect">
            <a:avLst/>
          </a:prstGeom>
          <a:solidFill>
            <a:srgbClr val="EDECE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39" name="Google Shape;39;p39"/>
          <p:cNvSpPr/>
          <p:nvPr/>
        </p:nvSpPr>
        <p:spPr>
          <a:xfrm>
            <a:off x="8202787" y="2802039"/>
            <a:ext cx="3989213" cy="4055962"/>
          </a:xfrm>
          <a:custGeom>
            <a:avLst/>
            <a:gdLst/>
            <a:ahLst/>
            <a:cxnLst/>
            <a:rect l="l" t="t" r="r" b="b"/>
            <a:pathLst>
              <a:path w="3989213" h="4055962" extrusionOk="0">
                <a:moveTo>
                  <a:pt x="3989213" y="0"/>
                </a:moveTo>
                <a:lnTo>
                  <a:pt x="3989213" y="2389338"/>
                </a:lnTo>
                <a:lnTo>
                  <a:pt x="3858525" y="2411278"/>
                </a:lnTo>
                <a:cubicBezTo>
                  <a:pt x="2993398" y="2575443"/>
                  <a:pt x="2647939" y="3036171"/>
                  <a:pt x="2529280" y="3871987"/>
                </a:cubicBezTo>
                <a:lnTo>
                  <a:pt x="2507974" y="4055962"/>
                </a:lnTo>
                <a:lnTo>
                  <a:pt x="0" y="4055962"/>
                </a:lnTo>
                <a:lnTo>
                  <a:pt x="22942" y="3789041"/>
                </a:lnTo>
                <a:cubicBezTo>
                  <a:pt x="290736" y="1521935"/>
                  <a:pt x="1510333" y="126899"/>
                  <a:pt x="3885074" y="4662"/>
                </a:cubicBezTo>
                <a:cubicBezTo>
                  <a:pt x="3906982" y="3233"/>
                  <a:pt x="3931449" y="1983"/>
                  <a:pt x="3957883" y="933"/>
                </a:cubicBezTo>
                <a:close/>
              </a:path>
            </a:pathLst>
          </a:custGeom>
          <a:solidFill>
            <a:srgbClr val="E6E3E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
        <p:nvSpPr>
          <p:cNvPr id="40" name="Google Shape;40;p39"/>
          <p:cNvSpPr txBox="1">
            <a:spLocks noGrp="1"/>
          </p:cNvSpPr>
          <p:nvPr>
            <p:ph type="title"/>
          </p:nvPr>
        </p:nvSpPr>
        <p:spPr>
          <a:xfrm>
            <a:off x="359999" y="358969"/>
            <a:ext cx="9158400" cy="835093"/>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39"/>
          <p:cNvSpPr txBox="1">
            <a:spLocks noGrp="1"/>
          </p:cNvSpPr>
          <p:nvPr>
            <p:ph type="body" idx="1"/>
          </p:nvPr>
        </p:nvSpPr>
        <p:spPr>
          <a:xfrm>
            <a:off x="359400" y="1728000"/>
            <a:ext cx="9158400" cy="4230000"/>
          </a:xfrm>
          <a:prstGeom prst="rect">
            <a:avLst/>
          </a:prstGeom>
          <a:noFill/>
          <a:ln>
            <a:noFill/>
          </a:ln>
        </p:spPr>
        <p:txBody>
          <a:bodyPr spcFirstLastPara="1" wrap="square" lIns="0" tIns="0" rIns="0" bIns="0" anchor="t" anchorCtr="0">
            <a:noAutofit/>
          </a:bodyPr>
          <a:lstStyle>
            <a:lvl1pPr marL="457200" lvl="0" indent="-228600" algn="l">
              <a:lnSpc>
                <a:spcPct val="110000"/>
              </a:lnSpc>
              <a:spcBef>
                <a:spcPts val="1200"/>
              </a:spcBef>
              <a:spcAft>
                <a:spcPts val="0"/>
              </a:spcAft>
              <a:buClr>
                <a:schemeClr val="dk1"/>
              </a:buClr>
              <a:buSzPts val="1800"/>
              <a:buNone/>
              <a:defRPr/>
            </a:lvl1pPr>
            <a:lvl2pPr marL="914400" lvl="1" indent="-342900" algn="l">
              <a:lnSpc>
                <a:spcPct val="110000"/>
              </a:lnSpc>
              <a:spcBef>
                <a:spcPts val="1200"/>
              </a:spcBef>
              <a:spcAft>
                <a:spcPts val="0"/>
              </a:spcAft>
              <a:buSzPts val="1800"/>
              <a:buChar char="—"/>
              <a:defRPr/>
            </a:lvl2pPr>
            <a:lvl3pPr marL="1371600" lvl="2" indent="-342900" algn="l">
              <a:lnSpc>
                <a:spcPct val="110000"/>
              </a:lnSpc>
              <a:spcBef>
                <a:spcPts val="0"/>
              </a:spcBef>
              <a:spcAft>
                <a:spcPts val="0"/>
              </a:spcAft>
              <a:buSzPts val="1800"/>
              <a:buChar char="—"/>
              <a:defRPr/>
            </a:lvl3pPr>
            <a:lvl4pPr marL="1828800" lvl="3" indent="-228600" algn="l">
              <a:lnSpc>
                <a:spcPct val="110000"/>
              </a:lnSpc>
              <a:spcBef>
                <a:spcPts val="2400"/>
              </a:spcBef>
              <a:spcAft>
                <a:spcPts val="0"/>
              </a:spcAft>
              <a:buClr>
                <a:schemeClr val="accent1"/>
              </a:buClr>
              <a:buSzPts val="1800"/>
              <a:buNone/>
              <a:defRPr/>
            </a:lvl4pPr>
            <a:lvl5pPr marL="2286000" lvl="4" indent="-228600" algn="l">
              <a:lnSpc>
                <a:spcPct val="110000"/>
              </a:lnSpc>
              <a:spcBef>
                <a:spcPts val="1200"/>
              </a:spcBef>
              <a:spcAft>
                <a:spcPts val="0"/>
              </a:spcAft>
              <a:buClr>
                <a:schemeClr val="dk1"/>
              </a:buClr>
              <a:buSzPts val="1800"/>
              <a:buNone/>
              <a:defRPr/>
            </a:lvl5pPr>
            <a:lvl6pPr marL="2743200" lvl="5" indent="-228600" algn="l">
              <a:lnSpc>
                <a:spcPct val="110000"/>
              </a:lnSpc>
              <a:spcBef>
                <a:spcPts val="1200"/>
              </a:spcBef>
              <a:spcAft>
                <a:spcPts val="0"/>
              </a:spcAft>
              <a:buClr>
                <a:schemeClr val="dk1"/>
              </a:buClr>
              <a:buSzPts val="1800"/>
              <a:buNone/>
              <a:defRPr/>
            </a:lvl6pPr>
            <a:lvl7pPr marL="3200400" lvl="6" indent="-228600" algn="l">
              <a:lnSpc>
                <a:spcPct val="98000"/>
              </a:lnSpc>
              <a:spcBef>
                <a:spcPts val="1200"/>
              </a:spcBef>
              <a:spcAft>
                <a:spcPts val="0"/>
              </a:spcAft>
              <a:buClr>
                <a:schemeClr val="accent1"/>
              </a:buClr>
              <a:buSzPts val="1800"/>
              <a:buNone/>
              <a:defRPr/>
            </a:lvl7pPr>
            <a:lvl8pPr marL="3657600" lvl="7" indent="-228600" algn="l">
              <a:lnSpc>
                <a:spcPct val="98000"/>
              </a:lnSpc>
              <a:spcBef>
                <a:spcPts val="1200"/>
              </a:spcBef>
              <a:spcAft>
                <a:spcPts val="0"/>
              </a:spcAft>
              <a:buClr>
                <a:schemeClr val="dk1"/>
              </a:buClr>
              <a:buSzPts val="1800"/>
              <a:buNone/>
              <a:defRPr/>
            </a:lvl8pPr>
            <a:lvl9pPr marL="4114800" lvl="8" indent="-228600" algn="l">
              <a:lnSpc>
                <a:spcPct val="110000"/>
              </a:lnSpc>
              <a:spcBef>
                <a:spcPts val="600"/>
              </a:spcBef>
              <a:spcAft>
                <a:spcPts val="0"/>
              </a:spcAft>
              <a:buClr>
                <a:schemeClr val="dk1"/>
              </a:buClr>
              <a:buSzPts val="1800"/>
              <a:buNone/>
              <a:defRPr/>
            </a:lvl9pPr>
          </a:lstStyle>
          <a:p>
            <a:endParaRPr/>
          </a:p>
        </p:txBody>
      </p:sp>
      <p:sp>
        <p:nvSpPr>
          <p:cNvPr id="42" name="Google Shape;42;p39"/>
          <p:cNvSpPr txBox="1">
            <a:spLocks noGrp="1"/>
          </p:cNvSpPr>
          <p:nvPr>
            <p:ph type="dt" idx="10"/>
          </p:nvPr>
        </p:nvSpPr>
        <p:spPr>
          <a:xfrm>
            <a:off x="367645" y="6356350"/>
            <a:ext cx="874559"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A11A876E-537A-3F43-8272-C51683D99B6A}" type="datetime1">
              <a:rPr lang="en-US" smtClean="0"/>
              <a:t>3/20/2025</a:t>
            </a:fld>
            <a:endParaRPr/>
          </a:p>
        </p:txBody>
      </p:sp>
      <p:sp>
        <p:nvSpPr>
          <p:cNvPr id="43" name="Google Shape;43;p39"/>
          <p:cNvSpPr txBox="1">
            <a:spLocks noGrp="1"/>
          </p:cNvSpPr>
          <p:nvPr>
            <p:ph type="ftr" idx="11"/>
          </p:nvPr>
        </p:nvSpPr>
        <p:spPr>
          <a:xfrm>
            <a:off x="1319842" y="6356350"/>
            <a:ext cx="6495690"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GB" dirty="0"/>
              <a:t>Master Thesis</a:t>
            </a:r>
            <a:endParaRPr dirty="0"/>
          </a:p>
        </p:txBody>
      </p:sp>
      <p:sp>
        <p:nvSpPr>
          <p:cNvPr id="44" name="Google Shape;44;p39"/>
          <p:cNvSpPr txBox="1">
            <a:spLocks noGrp="1"/>
          </p:cNvSpPr>
          <p:nvPr>
            <p:ph type="sldNum" idx="12"/>
          </p:nvPr>
        </p:nvSpPr>
        <p:spPr>
          <a:xfrm>
            <a:off x="11146737" y="6364924"/>
            <a:ext cx="680085"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elfolie Logo Farbe">
  <p:cSld name="Titelfolie Logo Farbe">
    <p:bg>
      <p:bgPr>
        <a:solidFill>
          <a:schemeClr val="lt1"/>
        </a:solidFill>
        <a:effectLst/>
      </p:bgPr>
    </p:bg>
    <p:spTree>
      <p:nvGrpSpPr>
        <p:cNvPr id="1" name="Shape 183"/>
        <p:cNvGrpSpPr/>
        <p:nvPr/>
      </p:nvGrpSpPr>
      <p:grpSpPr>
        <a:xfrm>
          <a:off x="0" y="0"/>
          <a:ext cx="0" cy="0"/>
          <a:chOff x="0" y="0"/>
          <a:chExt cx="0" cy="0"/>
        </a:xfrm>
      </p:grpSpPr>
      <p:sp>
        <p:nvSpPr>
          <p:cNvPr id="184" name="Google Shape;184;p57"/>
          <p:cNvSpPr>
            <a:spLocks noGrp="1"/>
          </p:cNvSpPr>
          <p:nvPr>
            <p:ph type="pic" idx="2"/>
          </p:nvPr>
        </p:nvSpPr>
        <p:spPr>
          <a:xfrm>
            <a:off x="0" y="0"/>
            <a:ext cx="12192000" cy="6858000"/>
          </a:xfrm>
          <a:prstGeom prst="rect">
            <a:avLst/>
          </a:prstGeom>
          <a:solidFill>
            <a:srgbClr val="FDD7C7"/>
          </a:solidFill>
          <a:ln>
            <a:noFill/>
          </a:ln>
        </p:spPr>
      </p:sp>
      <p:sp>
        <p:nvSpPr>
          <p:cNvPr id="185" name="Google Shape;185;p57"/>
          <p:cNvSpPr txBox="1">
            <a:spLocks noGrp="1"/>
          </p:cNvSpPr>
          <p:nvPr>
            <p:ph type="subTitle" idx="1"/>
          </p:nvPr>
        </p:nvSpPr>
        <p:spPr>
          <a:xfrm>
            <a:off x="630168" y="4256282"/>
            <a:ext cx="7401024" cy="1048109"/>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Clr>
                <a:schemeClr val="lt1"/>
              </a:buClr>
              <a:buSzPts val="1600"/>
              <a:buNone/>
              <a:defRPr sz="1600" b="1">
                <a:solidFill>
                  <a:schemeClr val="lt1"/>
                </a:solidFill>
              </a:defRPr>
            </a:lvl1pPr>
            <a:lvl2pPr lvl="1" algn="ctr">
              <a:lnSpc>
                <a:spcPct val="110000"/>
              </a:lnSpc>
              <a:spcBef>
                <a:spcPts val="1200"/>
              </a:spcBef>
              <a:spcAft>
                <a:spcPts val="0"/>
              </a:spcAft>
              <a:buSzPts val="2000"/>
              <a:buNone/>
              <a:defRPr sz="2000"/>
            </a:lvl2pPr>
            <a:lvl3pPr lvl="2" algn="ctr">
              <a:lnSpc>
                <a:spcPct val="110000"/>
              </a:lnSpc>
              <a:spcBef>
                <a:spcPts val="0"/>
              </a:spcBef>
              <a:spcAft>
                <a:spcPts val="0"/>
              </a:spcAft>
              <a:buSzPts val="1800"/>
              <a:buNone/>
              <a:defRPr sz="1800"/>
            </a:lvl3pPr>
            <a:lvl4pPr lvl="3" algn="ctr">
              <a:lnSpc>
                <a:spcPct val="110000"/>
              </a:lnSpc>
              <a:spcBef>
                <a:spcPts val="2400"/>
              </a:spcBef>
              <a:spcAft>
                <a:spcPts val="0"/>
              </a:spcAft>
              <a:buClr>
                <a:schemeClr val="accent1"/>
              </a:buClr>
              <a:buSzPts val="1600"/>
              <a:buNone/>
              <a:defRPr sz="1600"/>
            </a:lvl4pPr>
            <a:lvl5pPr lvl="4" algn="ctr">
              <a:lnSpc>
                <a:spcPct val="110000"/>
              </a:lnSpc>
              <a:spcBef>
                <a:spcPts val="1200"/>
              </a:spcBef>
              <a:spcAft>
                <a:spcPts val="0"/>
              </a:spcAft>
              <a:buClr>
                <a:schemeClr val="dk1"/>
              </a:buClr>
              <a:buSzPts val="1600"/>
              <a:buNone/>
              <a:defRPr sz="1600"/>
            </a:lvl5pPr>
            <a:lvl6pPr lvl="5" algn="ctr">
              <a:lnSpc>
                <a:spcPct val="110000"/>
              </a:lnSpc>
              <a:spcBef>
                <a:spcPts val="1200"/>
              </a:spcBef>
              <a:spcAft>
                <a:spcPts val="0"/>
              </a:spcAft>
              <a:buClr>
                <a:schemeClr val="dk1"/>
              </a:buClr>
              <a:buSzPts val="1600"/>
              <a:buNone/>
              <a:defRPr sz="1600"/>
            </a:lvl6pPr>
            <a:lvl7pPr lvl="6" algn="ctr">
              <a:lnSpc>
                <a:spcPct val="98000"/>
              </a:lnSpc>
              <a:spcBef>
                <a:spcPts val="1200"/>
              </a:spcBef>
              <a:spcAft>
                <a:spcPts val="0"/>
              </a:spcAft>
              <a:buClr>
                <a:schemeClr val="accent1"/>
              </a:buClr>
              <a:buSzPts val="1600"/>
              <a:buNone/>
              <a:defRPr sz="1600"/>
            </a:lvl7pPr>
            <a:lvl8pPr lvl="7" algn="ctr">
              <a:lnSpc>
                <a:spcPct val="98000"/>
              </a:lnSpc>
              <a:spcBef>
                <a:spcPts val="1200"/>
              </a:spcBef>
              <a:spcAft>
                <a:spcPts val="0"/>
              </a:spcAft>
              <a:buClr>
                <a:schemeClr val="dk1"/>
              </a:buClr>
              <a:buSzPts val="1600"/>
              <a:buNone/>
              <a:defRPr sz="1600"/>
            </a:lvl8pPr>
            <a:lvl9pPr lvl="8" algn="ctr">
              <a:lnSpc>
                <a:spcPct val="110000"/>
              </a:lnSpc>
              <a:spcBef>
                <a:spcPts val="600"/>
              </a:spcBef>
              <a:spcAft>
                <a:spcPts val="0"/>
              </a:spcAft>
              <a:buClr>
                <a:schemeClr val="dk1"/>
              </a:buClr>
              <a:buSzPts val="1600"/>
              <a:buNone/>
              <a:defRPr sz="1600"/>
            </a:lvl9pPr>
          </a:lstStyle>
          <a:p>
            <a:endParaRPr/>
          </a:p>
        </p:txBody>
      </p:sp>
      <p:sp>
        <p:nvSpPr>
          <p:cNvPr id="186" name="Google Shape;186;p57"/>
          <p:cNvSpPr txBox="1">
            <a:spLocks noGrp="1"/>
          </p:cNvSpPr>
          <p:nvPr>
            <p:ph type="ctrTitle"/>
          </p:nvPr>
        </p:nvSpPr>
        <p:spPr>
          <a:xfrm>
            <a:off x="630168" y="1079233"/>
            <a:ext cx="7401024" cy="3018316"/>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Clr>
                <a:schemeClr val="lt1"/>
              </a:buClr>
              <a:buSzPts val="4000"/>
              <a:buFont typeface="Arial"/>
              <a:buNone/>
              <a:defRPr sz="4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7" name="Google Shape;187;p57"/>
          <p:cNvSpPr txBox="1">
            <a:spLocks noGrp="1"/>
          </p:cNvSpPr>
          <p:nvPr>
            <p:ph type="body" idx="3"/>
          </p:nvPr>
        </p:nvSpPr>
        <p:spPr>
          <a:xfrm>
            <a:off x="9652820" y="622144"/>
            <a:ext cx="1985963" cy="553513"/>
          </a:xfrm>
          <a:prstGeom prst="rect">
            <a:avLst/>
          </a:prstGeom>
          <a:noFill/>
          <a:ln>
            <a:noFill/>
          </a:ln>
        </p:spPr>
        <p:txBody>
          <a:bodyPr spcFirstLastPara="1" wrap="square" lIns="0" tIns="0" rIns="0" bIns="0" anchor="t" anchorCtr="0">
            <a:noAutofit/>
          </a:bodyPr>
          <a:lstStyle>
            <a:lvl1pPr marL="457200" lvl="0" indent="-228600" algn="l">
              <a:lnSpc>
                <a:spcPct val="94000"/>
              </a:lnSpc>
              <a:spcBef>
                <a:spcPts val="0"/>
              </a:spcBef>
              <a:spcAft>
                <a:spcPts val="0"/>
              </a:spcAft>
              <a:buClr>
                <a:schemeClr val="lt1"/>
              </a:buClr>
              <a:buSzPts val="1550"/>
              <a:buNone/>
              <a:defRPr sz="1550" b="1">
                <a:solidFill>
                  <a:schemeClr val="lt1"/>
                </a:solidFill>
              </a:defRPr>
            </a:lvl1pPr>
            <a:lvl2pPr marL="914400" lvl="1" indent="-228600" algn="l">
              <a:lnSpc>
                <a:spcPct val="94000"/>
              </a:lnSpc>
              <a:spcBef>
                <a:spcPts val="0"/>
              </a:spcBef>
              <a:spcAft>
                <a:spcPts val="0"/>
              </a:spcAft>
              <a:buSzPts val="1550"/>
              <a:buNone/>
              <a:defRPr sz="1550" b="1">
                <a:solidFill>
                  <a:schemeClr val="lt1"/>
                </a:solidFill>
              </a:defRPr>
            </a:lvl2pPr>
            <a:lvl3pPr marL="1371600" lvl="2" indent="-228600" algn="l">
              <a:lnSpc>
                <a:spcPct val="94000"/>
              </a:lnSpc>
              <a:spcBef>
                <a:spcPts val="0"/>
              </a:spcBef>
              <a:spcAft>
                <a:spcPts val="0"/>
              </a:spcAft>
              <a:buSzPts val="1550"/>
              <a:buNone/>
              <a:defRPr sz="1550" b="1">
                <a:solidFill>
                  <a:schemeClr val="lt1"/>
                </a:solidFill>
              </a:defRPr>
            </a:lvl3pPr>
            <a:lvl4pPr marL="1828800" lvl="3" indent="-228600" algn="l">
              <a:lnSpc>
                <a:spcPct val="94000"/>
              </a:lnSpc>
              <a:spcBef>
                <a:spcPts val="0"/>
              </a:spcBef>
              <a:spcAft>
                <a:spcPts val="0"/>
              </a:spcAft>
              <a:buClr>
                <a:schemeClr val="lt1"/>
              </a:buClr>
              <a:buSzPts val="1550"/>
              <a:buNone/>
              <a:defRPr sz="1550" b="1">
                <a:solidFill>
                  <a:schemeClr val="lt1"/>
                </a:solidFill>
              </a:defRPr>
            </a:lvl4pPr>
            <a:lvl5pPr marL="2286000" lvl="4" indent="-228600" algn="l">
              <a:lnSpc>
                <a:spcPct val="94000"/>
              </a:lnSpc>
              <a:spcBef>
                <a:spcPts val="0"/>
              </a:spcBef>
              <a:spcAft>
                <a:spcPts val="0"/>
              </a:spcAft>
              <a:buClr>
                <a:schemeClr val="lt1"/>
              </a:buClr>
              <a:buSzPts val="1550"/>
              <a:buNone/>
              <a:defRPr sz="1550" b="1">
                <a:solidFill>
                  <a:schemeClr val="lt1"/>
                </a:solidFill>
              </a:defRPr>
            </a:lvl5pPr>
            <a:lvl6pPr marL="2743200" lvl="5" indent="-228600" algn="l">
              <a:lnSpc>
                <a:spcPct val="94000"/>
              </a:lnSpc>
              <a:spcBef>
                <a:spcPts val="0"/>
              </a:spcBef>
              <a:spcAft>
                <a:spcPts val="0"/>
              </a:spcAft>
              <a:buClr>
                <a:schemeClr val="lt1"/>
              </a:buClr>
              <a:buSzPts val="1550"/>
              <a:buNone/>
              <a:defRPr sz="1550">
                <a:solidFill>
                  <a:schemeClr val="lt1"/>
                </a:solidFill>
              </a:defRPr>
            </a:lvl6pPr>
            <a:lvl7pPr marL="3200400" lvl="6" indent="-228600" algn="l">
              <a:lnSpc>
                <a:spcPct val="94000"/>
              </a:lnSpc>
              <a:spcBef>
                <a:spcPts val="0"/>
              </a:spcBef>
              <a:spcAft>
                <a:spcPts val="0"/>
              </a:spcAft>
              <a:buClr>
                <a:schemeClr val="lt1"/>
              </a:buClr>
              <a:buSzPts val="1550"/>
              <a:buNone/>
              <a:defRPr sz="1550">
                <a:solidFill>
                  <a:schemeClr val="lt1"/>
                </a:solidFill>
                <a:latin typeface="Arial"/>
                <a:ea typeface="Arial"/>
                <a:cs typeface="Arial"/>
                <a:sym typeface="Arial"/>
              </a:defRPr>
            </a:lvl7pPr>
            <a:lvl8pPr marL="3657600" lvl="7" indent="-228600" algn="l">
              <a:lnSpc>
                <a:spcPct val="94000"/>
              </a:lnSpc>
              <a:spcBef>
                <a:spcPts val="0"/>
              </a:spcBef>
              <a:spcAft>
                <a:spcPts val="0"/>
              </a:spcAft>
              <a:buClr>
                <a:schemeClr val="lt1"/>
              </a:buClr>
              <a:buSzPts val="1550"/>
              <a:buNone/>
              <a:defRPr sz="1550">
                <a:solidFill>
                  <a:schemeClr val="lt1"/>
                </a:solidFill>
                <a:latin typeface="Arial"/>
                <a:ea typeface="Arial"/>
                <a:cs typeface="Arial"/>
                <a:sym typeface="Arial"/>
              </a:defRPr>
            </a:lvl8pPr>
            <a:lvl9pPr marL="4114800" lvl="8" indent="-228600" algn="l">
              <a:lnSpc>
                <a:spcPct val="94000"/>
              </a:lnSpc>
              <a:spcBef>
                <a:spcPts val="0"/>
              </a:spcBef>
              <a:spcAft>
                <a:spcPts val="0"/>
              </a:spcAft>
              <a:buClr>
                <a:schemeClr val="lt1"/>
              </a:buClr>
              <a:buSzPts val="1550"/>
              <a:buNone/>
              <a:defRPr sz="1550" b="1">
                <a:solidFill>
                  <a:schemeClr val="lt1"/>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Nur Titel" type="titleOnly">
  <p:cSld name="TITLE_ONLY">
    <p:spTree>
      <p:nvGrpSpPr>
        <p:cNvPr id="1" name="Shape 188"/>
        <p:cNvGrpSpPr/>
        <p:nvPr/>
      </p:nvGrpSpPr>
      <p:grpSpPr>
        <a:xfrm>
          <a:off x="0" y="0"/>
          <a:ext cx="0" cy="0"/>
          <a:chOff x="0" y="0"/>
          <a:chExt cx="0" cy="0"/>
        </a:xfrm>
      </p:grpSpPr>
      <p:sp>
        <p:nvSpPr>
          <p:cNvPr id="189" name="Google Shape;189;p58"/>
          <p:cNvSpPr txBox="1">
            <a:spLocks noGrp="1"/>
          </p:cNvSpPr>
          <p:nvPr>
            <p:ph type="title"/>
          </p:nvPr>
        </p:nvSpPr>
        <p:spPr>
          <a:xfrm>
            <a:off x="360000" y="358969"/>
            <a:ext cx="9157663" cy="835093"/>
          </a:xfrm>
          <a:prstGeom prst="rect">
            <a:avLst/>
          </a:prstGeom>
          <a:noFill/>
          <a:ln>
            <a:noFill/>
          </a:ln>
        </p:spPr>
        <p:txBody>
          <a:bodyPr spcFirstLastPara="1" wrap="square" lIns="0" tIns="0" rIns="0" bIns="0" anchor="b" anchorCtr="0">
            <a:noAutofit/>
          </a:bodyPr>
          <a:lstStyle>
            <a:lvl1pPr lvl="0" algn="l">
              <a:lnSpc>
                <a:spcPct val="10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0" name="Google Shape;190;p58"/>
          <p:cNvSpPr txBox="1">
            <a:spLocks noGrp="1"/>
          </p:cNvSpPr>
          <p:nvPr>
            <p:ph type="dt" idx="10"/>
          </p:nvPr>
        </p:nvSpPr>
        <p:spPr>
          <a:xfrm>
            <a:off x="367645" y="6356350"/>
            <a:ext cx="874559"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06E7B17D-02FB-E644-9D9A-03FFEAFE0B60}" type="datetime1">
              <a:rPr lang="en-US" smtClean="0"/>
              <a:t>3/20/2025</a:t>
            </a:fld>
            <a:endParaRPr/>
          </a:p>
        </p:txBody>
      </p:sp>
      <p:sp>
        <p:nvSpPr>
          <p:cNvPr id="191" name="Google Shape;191;p58"/>
          <p:cNvSpPr txBox="1">
            <a:spLocks noGrp="1"/>
          </p:cNvSpPr>
          <p:nvPr>
            <p:ph type="ftr" idx="11"/>
          </p:nvPr>
        </p:nvSpPr>
        <p:spPr>
          <a:xfrm>
            <a:off x="1319842" y="6356350"/>
            <a:ext cx="6495690"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GB" dirty="0"/>
              <a:t>Master Thesis</a:t>
            </a:r>
            <a:endParaRPr dirty="0"/>
          </a:p>
        </p:txBody>
      </p:sp>
      <p:sp>
        <p:nvSpPr>
          <p:cNvPr id="192" name="Google Shape;192;p58"/>
          <p:cNvSpPr txBox="1">
            <a:spLocks noGrp="1"/>
          </p:cNvSpPr>
          <p:nvPr>
            <p:ph type="sldNum" idx="12"/>
          </p:nvPr>
        </p:nvSpPr>
        <p:spPr>
          <a:xfrm>
            <a:off x="11146737" y="6364924"/>
            <a:ext cx="680085"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de-DE"/>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Leer" type="blank">
  <p:cSld name="BLANK">
    <p:spTree>
      <p:nvGrpSpPr>
        <p:cNvPr id="1" name="Shape 193"/>
        <p:cNvGrpSpPr/>
        <p:nvPr/>
      </p:nvGrpSpPr>
      <p:grpSpPr>
        <a:xfrm>
          <a:off x="0" y="0"/>
          <a:ext cx="0" cy="0"/>
          <a:chOff x="0" y="0"/>
          <a:chExt cx="0" cy="0"/>
        </a:xfrm>
      </p:grpSpPr>
      <p:sp>
        <p:nvSpPr>
          <p:cNvPr id="194" name="Google Shape;194;p59"/>
          <p:cNvSpPr txBox="1">
            <a:spLocks noGrp="1"/>
          </p:cNvSpPr>
          <p:nvPr>
            <p:ph type="dt" idx="10"/>
          </p:nvPr>
        </p:nvSpPr>
        <p:spPr>
          <a:xfrm>
            <a:off x="367645" y="6356350"/>
            <a:ext cx="874559"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7BC4AF4E-AC89-F24E-9D78-D28B5F19881D}" type="datetime1">
              <a:rPr lang="en-US" smtClean="0"/>
              <a:t>3/20/2025</a:t>
            </a:fld>
            <a:endParaRPr/>
          </a:p>
        </p:txBody>
      </p:sp>
      <p:sp>
        <p:nvSpPr>
          <p:cNvPr id="195" name="Google Shape;195;p59"/>
          <p:cNvSpPr txBox="1">
            <a:spLocks noGrp="1"/>
          </p:cNvSpPr>
          <p:nvPr>
            <p:ph type="ftr" idx="11"/>
          </p:nvPr>
        </p:nvSpPr>
        <p:spPr>
          <a:xfrm>
            <a:off x="1319842" y="6356350"/>
            <a:ext cx="6495690" cy="365125"/>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GB" dirty="0"/>
              <a:t>Master Thesis</a:t>
            </a:r>
            <a:endParaRPr dirty="0"/>
          </a:p>
        </p:txBody>
      </p:sp>
      <p:sp>
        <p:nvSpPr>
          <p:cNvPr id="196" name="Google Shape;196;p59"/>
          <p:cNvSpPr txBox="1">
            <a:spLocks noGrp="1"/>
          </p:cNvSpPr>
          <p:nvPr>
            <p:ph type="sldNum" idx="12"/>
          </p:nvPr>
        </p:nvSpPr>
        <p:spPr>
          <a:xfrm>
            <a:off x="11146737" y="6364924"/>
            <a:ext cx="680085" cy="365125"/>
          </a:xfrm>
          <a:prstGeom prst="rect">
            <a:avLst/>
          </a:prstGeom>
          <a:noFill/>
          <a:ln>
            <a:noFill/>
          </a:ln>
        </p:spPr>
        <p:txBody>
          <a:bodyPr spcFirstLastPara="1" wrap="square" lIns="0" tIns="0" rIns="0" bIns="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de-DE"/>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5"/>
          <p:cNvSpPr txBox="1">
            <a:spLocks noGrp="1"/>
          </p:cNvSpPr>
          <p:nvPr>
            <p:ph type="sldNum" idx="12"/>
          </p:nvPr>
        </p:nvSpPr>
        <p:spPr>
          <a:xfrm>
            <a:off x="11146737" y="6364924"/>
            <a:ext cx="680085" cy="365125"/>
          </a:xfrm>
          <a:prstGeom prst="rect">
            <a:avLst/>
          </a:prstGeom>
          <a:noFill/>
          <a:ln>
            <a:noFill/>
          </a:ln>
        </p:spPr>
        <p:txBody>
          <a:bodyPr spcFirstLastPara="1" wrap="square" lIns="0" tIns="0" rIns="0" bIns="0" anchor="ctr" anchorCtr="0">
            <a:noAutofit/>
          </a:bodyPr>
          <a:lstStyle>
            <a:lvl1pPr marL="0" marR="0" lvl="0" indent="0" algn="r" rtl="0">
              <a:spcBef>
                <a:spcPts val="0"/>
              </a:spcBef>
              <a:buNone/>
              <a:defRPr sz="1550" b="1" i="0" u="none" strike="noStrike" cap="none">
                <a:solidFill>
                  <a:srgbClr val="6D7373"/>
                </a:solidFill>
                <a:latin typeface="Arial"/>
                <a:ea typeface="Arial"/>
                <a:cs typeface="Arial"/>
                <a:sym typeface="Arial"/>
              </a:defRPr>
            </a:lvl1pPr>
            <a:lvl2pPr marL="0" marR="0" lvl="1" indent="0" algn="r" rtl="0">
              <a:spcBef>
                <a:spcPts val="0"/>
              </a:spcBef>
              <a:buNone/>
              <a:defRPr sz="1550" b="1" i="0" u="none" strike="noStrike" cap="none">
                <a:solidFill>
                  <a:srgbClr val="6D7373"/>
                </a:solidFill>
                <a:latin typeface="Arial"/>
                <a:ea typeface="Arial"/>
                <a:cs typeface="Arial"/>
                <a:sym typeface="Arial"/>
              </a:defRPr>
            </a:lvl2pPr>
            <a:lvl3pPr marL="0" marR="0" lvl="2" indent="0" algn="r" rtl="0">
              <a:spcBef>
                <a:spcPts val="0"/>
              </a:spcBef>
              <a:buNone/>
              <a:defRPr sz="1550" b="1" i="0" u="none" strike="noStrike" cap="none">
                <a:solidFill>
                  <a:srgbClr val="6D7373"/>
                </a:solidFill>
                <a:latin typeface="Arial"/>
                <a:ea typeface="Arial"/>
                <a:cs typeface="Arial"/>
                <a:sym typeface="Arial"/>
              </a:defRPr>
            </a:lvl3pPr>
            <a:lvl4pPr marL="0" marR="0" lvl="3" indent="0" algn="r" rtl="0">
              <a:spcBef>
                <a:spcPts val="0"/>
              </a:spcBef>
              <a:buNone/>
              <a:defRPr sz="1550" b="1" i="0" u="none" strike="noStrike" cap="none">
                <a:solidFill>
                  <a:srgbClr val="6D7373"/>
                </a:solidFill>
                <a:latin typeface="Arial"/>
                <a:ea typeface="Arial"/>
                <a:cs typeface="Arial"/>
                <a:sym typeface="Arial"/>
              </a:defRPr>
            </a:lvl4pPr>
            <a:lvl5pPr marL="0" marR="0" lvl="4" indent="0" algn="r" rtl="0">
              <a:spcBef>
                <a:spcPts val="0"/>
              </a:spcBef>
              <a:buNone/>
              <a:defRPr sz="1550" b="1" i="0" u="none" strike="noStrike" cap="none">
                <a:solidFill>
                  <a:srgbClr val="6D7373"/>
                </a:solidFill>
                <a:latin typeface="Arial"/>
                <a:ea typeface="Arial"/>
                <a:cs typeface="Arial"/>
                <a:sym typeface="Arial"/>
              </a:defRPr>
            </a:lvl5pPr>
            <a:lvl6pPr marL="0" marR="0" lvl="5" indent="0" algn="r" rtl="0">
              <a:spcBef>
                <a:spcPts val="0"/>
              </a:spcBef>
              <a:buNone/>
              <a:defRPr sz="1550" b="1" i="0" u="none" strike="noStrike" cap="none">
                <a:solidFill>
                  <a:srgbClr val="6D7373"/>
                </a:solidFill>
                <a:latin typeface="Arial"/>
                <a:ea typeface="Arial"/>
                <a:cs typeface="Arial"/>
                <a:sym typeface="Arial"/>
              </a:defRPr>
            </a:lvl6pPr>
            <a:lvl7pPr marL="0" marR="0" lvl="6" indent="0" algn="r" rtl="0">
              <a:spcBef>
                <a:spcPts val="0"/>
              </a:spcBef>
              <a:buNone/>
              <a:defRPr sz="1550" b="1" i="0" u="none" strike="noStrike" cap="none">
                <a:solidFill>
                  <a:srgbClr val="6D7373"/>
                </a:solidFill>
                <a:latin typeface="Arial"/>
                <a:ea typeface="Arial"/>
                <a:cs typeface="Arial"/>
                <a:sym typeface="Arial"/>
              </a:defRPr>
            </a:lvl7pPr>
            <a:lvl8pPr marL="0" marR="0" lvl="7" indent="0" algn="r" rtl="0">
              <a:spcBef>
                <a:spcPts val="0"/>
              </a:spcBef>
              <a:buNone/>
              <a:defRPr sz="1550" b="1" i="0" u="none" strike="noStrike" cap="none">
                <a:solidFill>
                  <a:srgbClr val="6D7373"/>
                </a:solidFill>
                <a:latin typeface="Arial"/>
                <a:ea typeface="Arial"/>
                <a:cs typeface="Arial"/>
                <a:sym typeface="Arial"/>
              </a:defRPr>
            </a:lvl8pPr>
            <a:lvl9pPr marL="0" marR="0" lvl="8" indent="0" algn="r" rtl="0">
              <a:spcBef>
                <a:spcPts val="0"/>
              </a:spcBef>
              <a:buNone/>
              <a:defRPr sz="1550" b="1" i="0" u="none" strike="noStrike" cap="none">
                <a:solidFill>
                  <a:srgbClr val="6D737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de-DE"/>
              <a:t>‹#›</a:t>
            </a:fld>
            <a:endParaRPr/>
          </a:p>
        </p:txBody>
      </p:sp>
      <p:sp>
        <p:nvSpPr>
          <p:cNvPr id="11" name="Google Shape;11;p35"/>
          <p:cNvSpPr txBox="1">
            <a:spLocks noGrp="1"/>
          </p:cNvSpPr>
          <p:nvPr>
            <p:ph type="dt" idx="10"/>
          </p:nvPr>
        </p:nvSpPr>
        <p:spPr>
          <a:xfrm>
            <a:off x="367645" y="6356350"/>
            <a:ext cx="874559" cy="365125"/>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900" b="1" i="0" u="none" strike="noStrike" cap="none">
                <a:solidFill>
                  <a:srgbClr val="6D7373"/>
                </a:solidFill>
                <a:latin typeface="Comfortaa" pitchFamily="2" charset="0"/>
                <a:ea typeface="Comfortaa" pitchFamily="2" charset="0"/>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fld id="{C098F5E7-321D-0346-9089-1944E4B18F21}" type="datetime1">
              <a:rPr lang="en-US" smtClean="0"/>
              <a:t>3/20/2025</a:t>
            </a:fld>
            <a:endParaRPr lang="en-GR"/>
          </a:p>
        </p:txBody>
      </p:sp>
      <p:sp>
        <p:nvSpPr>
          <p:cNvPr id="12" name="Google Shape;12;p35"/>
          <p:cNvSpPr txBox="1">
            <a:spLocks noGrp="1"/>
          </p:cNvSpPr>
          <p:nvPr>
            <p:ph type="ftr" idx="11"/>
          </p:nvPr>
        </p:nvSpPr>
        <p:spPr>
          <a:xfrm>
            <a:off x="1319842" y="6356350"/>
            <a:ext cx="6495690" cy="365125"/>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900" b="1" i="0" u="none" strike="noStrike" cap="none">
                <a:solidFill>
                  <a:srgbClr val="6D7373"/>
                </a:solidFill>
                <a:latin typeface="Comfortaa" pitchFamily="2" charset="0"/>
                <a:ea typeface="Comfortaa" pitchFamily="2" charset="0"/>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r>
              <a:rPr lang="en-GB" dirty="0"/>
              <a:t>Master Thesis</a:t>
            </a:r>
            <a:endParaRPr lang="en-GR" dirty="0"/>
          </a:p>
        </p:txBody>
      </p:sp>
      <p:sp>
        <p:nvSpPr>
          <p:cNvPr id="13" name="Google Shape;13;p35"/>
          <p:cNvSpPr txBox="1">
            <a:spLocks noGrp="1"/>
          </p:cNvSpPr>
          <p:nvPr>
            <p:ph type="body" idx="1"/>
          </p:nvPr>
        </p:nvSpPr>
        <p:spPr>
          <a:xfrm>
            <a:off x="359400" y="1728000"/>
            <a:ext cx="9157663" cy="4230000"/>
          </a:xfrm>
          <a:prstGeom prst="rect">
            <a:avLst/>
          </a:prstGeom>
          <a:noFill/>
          <a:ln>
            <a:noFill/>
          </a:ln>
        </p:spPr>
        <p:txBody>
          <a:bodyPr spcFirstLastPara="1" wrap="square" lIns="0" tIns="0" rIns="0" bIns="0" anchor="t" anchorCtr="0">
            <a:noAutofit/>
          </a:bodyPr>
          <a:lstStyle>
            <a:lvl1pPr marL="457200" marR="0" lvl="0" indent="-228600" algn="l" rtl="0">
              <a:lnSpc>
                <a:spcPct val="110000"/>
              </a:lnSpc>
              <a:spcBef>
                <a:spcPts val="12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1pPr>
            <a:lvl2pPr marL="914400" marR="0" lvl="1" indent="-342900" algn="l" rtl="0">
              <a:lnSpc>
                <a:spcPct val="110000"/>
              </a:lnSpc>
              <a:spcBef>
                <a:spcPts val="1200"/>
              </a:spcBef>
              <a:spcAft>
                <a:spcPts val="0"/>
              </a:spcAft>
              <a:buClr>
                <a:schemeClr val="accent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lnSpc>
                <a:spcPct val="110000"/>
              </a:lnSpc>
              <a:spcBef>
                <a:spcPts val="0"/>
              </a:spcBef>
              <a:spcAft>
                <a:spcPts val="0"/>
              </a:spcAft>
              <a:buClr>
                <a:schemeClr val="accent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228600" algn="l" rtl="0">
              <a:lnSpc>
                <a:spcPct val="110000"/>
              </a:lnSpc>
              <a:spcBef>
                <a:spcPts val="2400"/>
              </a:spcBef>
              <a:spcAft>
                <a:spcPts val="0"/>
              </a:spcAft>
              <a:buClr>
                <a:schemeClr val="accent1"/>
              </a:buClr>
              <a:buSzPts val="2000"/>
              <a:buFont typeface="Arial"/>
              <a:buNone/>
              <a:defRPr sz="2000" b="1" i="0" u="none" strike="noStrike" cap="none">
                <a:solidFill>
                  <a:schemeClr val="accent1"/>
                </a:solidFill>
                <a:latin typeface="Arial"/>
                <a:ea typeface="Arial"/>
                <a:cs typeface="Arial"/>
                <a:sym typeface="Arial"/>
              </a:defRPr>
            </a:lvl4pPr>
            <a:lvl5pPr marL="2286000" marR="0" lvl="4" indent="-228600" algn="l" rtl="0">
              <a:lnSpc>
                <a:spcPct val="110000"/>
              </a:lnSpc>
              <a:spcBef>
                <a:spcPts val="12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5pPr>
            <a:lvl6pPr marL="2743200" marR="0" lvl="5" indent="-228600" algn="l" rtl="0">
              <a:lnSpc>
                <a:spcPct val="110000"/>
              </a:lnSpc>
              <a:spcBef>
                <a:spcPts val="12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L="3200400" marR="0" lvl="6" indent="-228600" algn="l" rtl="0">
              <a:lnSpc>
                <a:spcPct val="98000"/>
              </a:lnSpc>
              <a:spcBef>
                <a:spcPts val="1200"/>
              </a:spcBef>
              <a:spcAft>
                <a:spcPts val="0"/>
              </a:spcAft>
              <a:buClr>
                <a:schemeClr val="accent1"/>
              </a:buClr>
              <a:buSzPts val="4800"/>
              <a:buFont typeface="Arial"/>
              <a:buNone/>
              <a:defRPr sz="4800" b="1" i="0" u="none" strike="noStrike" cap="none">
                <a:solidFill>
                  <a:schemeClr val="accent1"/>
                </a:solidFill>
                <a:latin typeface="Arial"/>
                <a:ea typeface="Arial"/>
                <a:cs typeface="Arial"/>
                <a:sym typeface="Arial"/>
              </a:defRPr>
            </a:lvl7pPr>
            <a:lvl8pPr marL="3657600" marR="0" lvl="7" indent="-228600" algn="l" rtl="0">
              <a:lnSpc>
                <a:spcPct val="98000"/>
              </a:lnSpc>
              <a:spcBef>
                <a:spcPts val="12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8pPr>
            <a:lvl9pPr marL="4114800" marR="0" lvl="8" indent="-228600" algn="l" rtl="0">
              <a:lnSpc>
                <a:spcPct val="110000"/>
              </a:lnSpc>
              <a:spcBef>
                <a:spcPts val="60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endParaRPr dirty="0"/>
          </a:p>
        </p:txBody>
      </p:sp>
      <p:sp>
        <p:nvSpPr>
          <p:cNvPr id="14" name="Google Shape;14;p35"/>
          <p:cNvSpPr txBox="1">
            <a:spLocks noGrp="1"/>
          </p:cNvSpPr>
          <p:nvPr>
            <p:ph type="title"/>
          </p:nvPr>
        </p:nvSpPr>
        <p:spPr>
          <a:xfrm>
            <a:off x="360000" y="358969"/>
            <a:ext cx="9157663" cy="835093"/>
          </a:xfrm>
          <a:prstGeom prst="rect">
            <a:avLst/>
          </a:prstGeom>
          <a:noFill/>
          <a:ln>
            <a:noFill/>
          </a:ln>
        </p:spPr>
        <p:txBody>
          <a:bodyPr spcFirstLastPara="1" wrap="square" lIns="0" tIns="0" rIns="0" bIns="0" anchor="b" anchorCtr="0">
            <a:noAutofit/>
          </a:bodyPr>
          <a:lstStyle>
            <a:lvl1pPr marR="0" lvl="0" algn="l" rtl="0">
              <a:lnSpc>
                <a:spcPct val="100000"/>
              </a:lnSpc>
              <a:spcBef>
                <a:spcPts val="0"/>
              </a:spcBef>
              <a:spcAft>
                <a:spcPts val="0"/>
              </a:spcAft>
              <a:buClr>
                <a:schemeClr val="dk1"/>
              </a:buClr>
              <a:buSzPts val="3000"/>
              <a:buFont typeface="Arial"/>
              <a:buNone/>
              <a:defRPr sz="3000" b="1"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5" name="Google Shape;15;p35"/>
          <p:cNvSpPr/>
          <p:nvPr/>
        </p:nvSpPr>
        <p:spPr>
          <a:xfrm>
            <a:off x="10878555" y="361156"/>
            <a:ext cx="948335" cy="733815"/>
          </a:xfrm>
          <a:custGeom>
            <a:avLst/>
            <a:gdLst/>
            <a:ahLst/>
            <a:cxnLst/>
            <a:rect l="l" t="t" r="r" b="b"/>
            <a:pathLst>
              <a:path w="948335" h="733815" extrusionOk="0">
                <a:moveTo>
                  <a:pt x="619905" y="599045"/>
                </a:moveTo>
                <a:lnTo>
                  <a:pt x="708360" y="599045"/>
                </a:lnTo>
                <a:lnTo>
                  <a:pt x="708360" y="175"/>
                </a:lnTo>
                <a:lnTo>
                  <a:pt x="619905" y="175"/>
                </a:lnTo>
                <a:lnTo>
                  <a:pt x="619905" y="599045"/>
                </a:lnTo>
                <a:close/>
                <a:moveTo>
                  <a:pt x="811823" y="196963"/>
                </a:moveTo>
                <a:cubicBezTo>
                  <a:pt x="795196" y="196154"/>
                  <a:pt x="774500" y="196963"/>
                  <a:pt x="753805" y="199399"/>
                </a:cubicBezTo>
                <a:lnTo>
                  <a:pt x="753805" y="281323"/>
                </a:lnTo>
                <a:cubicBezTo>
                  <a:pt x="831702" y="281323"/>
                  <a:pt x="860105" y="292732"/>
                  <a:pt x="860105" y="364907"/>
                </a:cubicBezTo>
                <a:lnTo>
                  <a:pt x="860105" y="599045"/>
                </a:lnTo>
                <a:lnTo>
                  <a:pt x="948560" y="599045"/>
                </a:lnTo>
                <a:lnTo>
                  <a:pt x="948560" y="353981"/>
                </a:lnTo>
                <a:cubicBezTo>
                  <a:pt x="948560" y="263505"/>
                  <a:pt x="897033" y="200209"/>
                  <a:pt x="811823" y="196963"/>
                </a:cubicBezTo>
                <a:close/>
                <a:moveTo>
                  <a:pt x="208777" y="199800"/>
                </a:moveTo>
                <a:cubicBezTo>
                  <a:pt x="114634" y="204671"/>
                  <a:pt x="72849" y="267152"/>
                  <a:pt x="72849" y="366560"/>
                </a:cubicBezTo>
                <a:lnTo>
                  <a:pt x="72849" y="567022"/>
                </a:lnTo>
                <a:cubicBezTo>
                  <a:pt x="72849" y="625455"/>
                  <a:pt x="61073" y="650613"/>
                  <a:pt x="225" y="651830"/>
                </a:cubicBezTo>
                <a:lnTo>
                  <a:pt x="225" y="732932"/>
                </a:lnTo>
                <a:cubicBezTo>
                  <a:pt x="7525" y="734156"/>
                  <a:pt x="19288" y="734156"/>
                  <a:pt x="25376" y="733742"/>
                </a:cubicBezTo>
                <a:cubicBezTo>
                  <a:pt x="119907" y="728068"/>
                  <a:pt x="161297" y="665179"/>
                  <a:pt x="161297" y="566989"/>
                </a:cubicBezTo>
                <a:lnTo>
                  <a:pt x="161297" y="366527"/>
                </a:lnTo>
                <a:cubicBezTo>
                  <a:pt x="161297" y="307693"/>
                  <a:pt x="172257" y="282943"/>
                  <a:pt x="233520" y="281732"/>
                </a:cubicBezTo>
                <a:lnTo>
                  <a:pt x="233520" y="200209"/>
                </a:lnTo>
                <a:cubicBezTo>
                  <a:pt x="226622" y="199399"/>
                  <a:pt x="214859" y="199399"/>
                  <a:pt x="208777" y="199800"/>
                </a:cubicBezTo>
                <a:close/>
                <a:moveTo>
                  <a:pt x="480210" y="199800"/>
                </a:moveTo>
                <a:cubicBezTo>
                  <a:pt x="386483" y="204671"/>
                  <a:pt x="344283" y="267560"/>
                  <a:pt x="344283" y="366560"/>
                </a:cubicBezTo>
                <a:lnTo>
                  <a:pt x="344283" y="599045"/>
                </a:lnTo>
                <a:lnTo>
                  <a:pt x="432731" y="599045"/>
                </a:lnTo>
                <a:lnTo>
                  <a:pt x="432731" y="366527"/>
                </a:lnTo>
                <a:cubicBezTo>
                  <a:pt x="432731" y="308094"/>
                  <a:pt x="444507" y="282943"/>
                  <a:pt x="505362" y="281732"/>
                </a:cubicBezTo>
                <a:lnTo>
                  <a:pt x="505362" y="200209"/>
                </a:lnTo>
                <a:cubicBezTo>
                  <a:pt x="498055" y="199399"/>
                  <a:pt x="486292" y="199399"/>
                  <a:pt x="480210" y="199800"/>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70" r:id="rId4"/>
    <p:sldLayoutId id="2147483671" r:id="rId5"/>
    <p:sldLayoutId id="2147483672" r:id="rId6"/>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omfortaa Medium" pitchFamily="2" charset="0"/>
          <a:ea typeface="Comfortaa Medium" pitchFamily="2"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Comfortaa Medium" pitchFamily="2" charset="0"/>
          <a:ea typeface="Comfortaa Medium" pitchFamily="2" charset="0"/>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15:clr>
            <a:srgbClr val="F26B43"/>
          </p15:clr>
        </p15:guide>
        <p15:guide id="2" pos="7680">
          <p15:clr>
            <a:srgbClr val="F26B43"/>
          </p15:clr>
        </p15:guide>
        <p15:guide id="3" pos="226">
          <p15:clr>
            <a:srgbClr val="F26B43"/>
          </p15:clr>
        </p15:guide>
        <p15:guide id="4" pos="7453">
          <p15:clr>
            <a:srgbClr val="F26B43"/>
          </p15:clr>
        </p15:guide>
        <p15:guide id="5" orient="horz">
          <p15:clr>
            <a:srgbClr val="F26B43"/>
          </p15:clr>
        </p15:guide>
        <p15:guide id="6" orient="horz" pos="4320">
          <p15:clr>
            <a:srgbClr val="F26B43"/>
          </p15:clr>
        </p15:guide>
        <p15:guide id="7" orient="horz" pos="1088">
          <p15:clr>
            <a:srgbClr val="F26B43"/>
          </p15:clr>
        </p15:guide>
        <p15:guide id="8" orient="horz" pos="3753">
          <p15:clr>
            <a:srgbClr val="F26B43"/>
          </p15:clr>
        </p15:guide>
        <p15:guide id="9" orient="horz" pos="690">
          <p15:clr>
            <a:srgbClr val="F26B43"/>
          </p15:clr>
        </p15:guide>
        <p15:guide id="10" pos="5995">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1" descr="Ein Bild, das Person, Mann, Laptop, sitzend enthält.&#10;&#10;Automatisch generierte Beschreibung"/>
          <p:cNvPicPr preferRelativeResize="0">
            <a:picLocks noGrp="1"/>
          </p:cNvPicPr>
          <p:nvPr>
            <p:ph type="pic" idx="2"/>
          </p:nvPr>
        </p:nvPicPr>
        <p:blipFill rotWithShape="1">
          <a:blip r:embed="rId3">
            <a:alphaModFix/>
            <a:extLst>
              <a:ext uri="{BEBA8EAE-BF5A-486C-A8C5-ECC9F3942E4B}">
                <a14:imgProps xmlns:a14="http://schemas.microsoft.com/office/drawing/2010/main">
                  <a14:imgLayer r:embed="rId4">
                    <a14:imgEffect>
                      <a14:brightnessContrast bright="-42000" contrast="44000"/>
                    </a14:imgEffect>
                  </a14:imgLayer>
                </a14:imgProps>
              </a:ext>
            </a:extLst>
          </a:blip>
          <a:srcRect t="7812" b="7813"/>
          <a:stretch/>
        </p:blipFill>
        <p:spPr>
          <a:xfrm>
            <a:off x="-12357" y="-12357"/>
            <a:ext cx="12204357" cy="6870357"/>
          </a:xfrm>
          <a:prstGeom prst="rect">
            <a:avLst/>
          </a:prstGeom>
          <a:solidFill>
            <a:srgbClr val="FDD7C7"/>
          </a:solidFill>
          <a:ln>
            <a:noFill/>
          </a:ln>
          <a:effectLst>
            <a:outerShdw blurRad="50800" dist="50800" dir="5400000" algn="ctr" rotWithShape="0">
              <a:srgbClr val="000000">
                <a:alpha val="0"/>
              </a:srgbClr>
            </a:outerShdw>
          </a:effectLst>
        </p:spPr>
      </p:pic>
      <p:sp>
        <p:nvSpPr>
          <p:cNvPr id="202" name="Google Shape;202;p1"/>
          <p:cNvSpPr/>
          <p:nvPr/>
        </p:nvSpPr>
        <p:spPr>
          <a:xfrm>
            <a:off x="0" y="1929487"/>
            <a:ext cx="6239665" cy="4928513"/>
          </a:xfrm>
          <a:custGeom>
            <a:avLst/>
            <a:gdLst/>
            <a:ahLst/>
            <a:cxnLst/>
            <a:rect l="l" t="t" r="r" b="b"/>
            <a:pathLst>
              <a:path w="6239665" h="4928513" extrusionOk="0">
                <a:moveTo>
                  <a:pt x="343733" y="1"/>
                </a:moveTo>
                <a:lnTo>
                  <a:pt x="363365" y="454"/>
                </a:lnTo>
                <a:lnTo>
                  <a:pt x="391501" y="1"/>
                </a:lnTo>
                <a:cubicBezTo>
                  <a:pt x="574027" y="-6"/>
                  <a:pt x="748982" y="4008"/>
                  <a:pt x="913851" y="12035"/>
                </a:cubicBezTo>
                <a:cubicBezTo>
                  <a:pt x="3765486" y="120637"/>
                  <a:pt x="5666021" y="1924912"/>
                  <a:pt x="6190318" y="4641670"/>
                </a:cubicBezTo>
                <a:lnTo>
                  <a:pt x="6239665" y="4928513"/>
                </a:lnTo>
                <a:lnTo>
                  <a:pt x="2549806" y="4928513"/>
                </a:lnTo>
                <a:lnTo>
                  <a:pt x="2495430" y="4786236"/>
                </a:lnTo>
                <a:cubicBezTo>
                  <a:pt x="2118161" y="3890405"/>
                  <a:pt x="1345158" y="3534960"/>
                  <a:pt x="45385" y="3413227"/>
                </a:cubicBezTo>
                <a:lnTo>
                  <a:pt x="0" y="3409750"/>
                </a:lnTo>
                <a:lnTo>
                  <a:pt x="0" y="5528"/>
                </a:lnTo>
                <a:close/>
              </a:path>
            </a:pathLst>
          </a:custGeom>
          <a:solidFill>
            <a:schemeClr val="lt1">
              <a:alpha val="20000"/>
            </a:schemeClr>
          </a:solidFill>
          <a:ln>
            <a:noFill/>
          </a:ln>
        </p:spPr>
        <p:txBody>
          <a:bodyPr spcFirstLastPara="1" wrap="square" lIns="90975" tIns="45475" rIns="90975" bIns="45475" anchor="ctr" anchorCtr="0">
            <a:noAutofit/>
          </a:bodyPr>
          <a:lstStyle/>
          <a:p>
            <a:pPr marL="0" marR="0" lvl="0" indent="0" algn="l" rtl="0">
              <a:spcBef>
                <a:spcPts val="0"/>
              </a:spcBef>
              <a:spcAft>
                <a:spcPts val="0"/>
              </a:spcAft>
              <a:buNone/>
            </a:pPr>
            <a:endParaRPr sz="1800" dirty="0">
              <a:solidFill>
                <a:schemeClr val="dk1"/>
              </a:solidFill>
              <a:latin typeface="Arial"/>
              <a:ea typeface="Arial"/>
              <a:cs typeface="Arial"/>
              <a:sym typeface="Arial"/>
            </a:endParaRPr>
          </a:p>
        </p:txBody>
      </p:sp>
      <p:sp>
        <p:nvSpPr>
          <p:cNvPr id="203" name="Google Shape;203;p1"/>
          <p:cNvSpPr txBox="1">
            <a:spLocks noGrp="1"/>
          </p:cNvSpPr>
          <p:nvPr>
            <p:ph type="subTitle" idx="1"/>
          </p:nvPr>
        </p:nvSpPr>
        <p:spPr>
          <a:xfrm>
            <a:off x="628506" y="5778767"/>
            <a:ext cx="3173473" cy="838601"/>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Clr>
                <a:schemeClr val="lt1"/>
              </a:buClr>
              <a:buSzPts val="1600"/>
              <a:buNone/>
            </a:pPr>
            <a:r>
              <a:rPr lang="en-GB" sz="1800" b="0" dirty="0"/>
              <a:t>Presenter</a:t>
            </a:r>
            <a:r>
              <a:rPr lang="en-GB" b="0" dirty="0"/>
              <a:t>:</a:t>
            </a:r>
          </a:p>
          <a:p>
            <a:pPr marL="0" lvl="0" indent="0" algn="l" rtl="0">
              <a:lnSpc>
                <a:spcPct val="100000"/>
              </a:lnSpc>
              <a:spcBef>
                <a:spcPts val="0"/>
              </a:spcBef>
              <a:spcAft>
                <a:spcPts val="0"/>
              </a:spcAft>
              <a:buClr>
                <a:schemeClr val="lt1"/>
              </a:buClr>
              <a:buSzPts val="1600"/>
              <a:buNone/>
            </a:pPr>
            <a:r>
              <a:rPr lang="en-GB" sz="2400" dirty="0"/>
              <a:t>Verma Mohit</a:t>
            </a:r>
          </a:p>
          <a:p>
            <a:pPr marL="0" lvl="0" indent="0" algn="l" rtl="0">
              <a:lnSpc>
                <a:spcPct val="100000"/>
              </a:lnSpc>
              <a:spcBef>
                <a:spcPts val="0"/>
              </a:spcBef>
              <a:spcAft>
                <a:spcPts val="0"/>
              </a:spcAft>
              <a:buClr>
                <a:schemeClr val="lt1"/>
              </a:buClr>
              <a:buSzPts val="1600"/>
              <a:buNone/>
            </a:pPr>
            <a:r>
              <a:rPr lang="en-GB" dirty="0"/>
              <a:t>	</a:t>
            </a:r>
          </a:p>
          <a:p>
            <a:pPr marL="0" lvl="0" indent="0" algn="l" rtl="0">
              <a:lnSpc>
                <a:spcPct val="100000"/>
              </a:lnSpc>
              <a:spcBef>
                <a:spcPts val="0"/>
              </a:spcBef>
              <a:spcAft>
                <a:spcPts val="0"/>
              </a:spcAft>
              <a:buClr>
                <a:schemeClr val="lt1"/>
              </a:buClr>
              <a:buSzPts val="1600"/>
              <a:buNone/>
            </a:pPr>
            <a:endParaRPr lang="en-GB" dirty="0"/>
          </a:p>
        </p:txBody>
      </p:sp>
      <p:sp>
        <p:nvSpPr>
          <p:cNvPr id="204" name="Google Shape;204;p1"/>
          <p:cNvSpPr txBox="1">
            <a:spLocks noGrp="1"/>
          </p:cNvSpPr>
          <p:nvPr>
            <p:ph type="ctrTitle"/>
          </p:nvPr>
        </p:nvSpPr>
        <p:spPr>
          <a:xfrm>
            <a:off x="382127" y="1362911"/>
            <a:ext cx="9868777" cy="3076742"/>
          </a:xfrm>
          <a:prstGeom prst="rect">
            <a:avLst/>
          </a:prstGeom>
          <a:noFill/>
          <a:ln>
            <a:noFill/>
          </a:ln>
        </p:spPr>
        <p:txBody>
          <a:bodyPr spcFirstLastPara="1" wrap="square" lIns="0" tIns="0" rIns="0" bIns="0" anchor="b" anchorCtr="0">
            <a:noAutofit/>
          </a:bodyPr>
          <a:lstStyle/>
          <a:p>
            <a:r>
              <a:rPr lang="en-US" dirty="0"/>
              <a:t>Selenium on Google Cloud Platform (GCP)</a:t>
            </a:r>
          </a:p>
        </p:txBody>
      </p:sp>
      <p:sp>
        <p:nvSpPr>
          <p:cNvPr id="205" name="Google Shape;205;p1"/>
          <p:cNvSpPr/>
          <p:nvPr/>
        </p:nvSpPr>
        <p:spPr>
          <a:xfrm>
            <a:off x="628506" y="457200"/>
            <a:ext cx="948335" cy="733815"/>
          </a:xfrm>
          <a:custGeom>
            <a:avLst/>
            <a:gdLst/>
            <a:ahLst/>
            <a:cxnLst/>
            <a:rect l="l" t="t" r="r" b="b"/>
            <a:pathLst>
              <a:path w="948335" h="733815" extrusionOk="0">
                <a:moveTo>
                  <a:pt x="619905" y="599045"/>
                </a:moveTo>
                <a:lnTo>
                  <a:pt x="708360" y="599045"/>
                </a:lnTo>
                <a:lnTo>
                  <a:pt x="708360" y="175"/>
                </a:lnTo>
                <a:lnTo>
                  <a:pt x="619905" y="175"/>
                </a:lnTo>
                <a:lnTo>
                  <a:pt x="619905" y="599045"/>
                </a:lnTo>
                <a:close/>
                <a:moveTo>
                  <a:pt x="811823" y="196963"/>
                </a:moveTo>
                <a:cubicBezTo>
                  <a:pt x="795196" y="196154"/>
                  <a:pt x="774500" y="196963"/>
                  <a:pt x="753805" y="199399"/>
                </a:cubicBezTo>
                <a:lnTo>
                  <a:pt x="753805" y="281323"/>
                </a:lnTo>
                <a:cubicBezTo>
                  <a:pt x="831702" y="281323"/>
                  <a:pt x="860105" y="292732"/>
                  <a:pt x="860105" y="364907"/>
                </a:cubicBezTo>
                <a:lnTo>
                  <a:pt x="860105" y="599045"/>
                </a:lnTo>
                <a:lnTo>
                  <a:pt x="948560" y="599045"/>
                </a:lnTo>
                <a:lnTo>
                  <a:pt x="948560" y="353981"/>
                </a:lnTo>
                <a:cubicBezTo>
                  <a:pt x="948560" y="263505"/>
                  <a:pt x="897033" y="200209"/>
                  <a:pt x="811823" y="196963"/>
                </a:cubicBezTo>
                <a:close/>
                <a:moveTo>
                  <a:pt x="208777" y="199800"/>
                </a:moveTo>
                <a:cubicBezTo>
                  <a:pt x="114634" y="204671"/>
                  <a:pt x="72849" y="267152"/>
                  <a:pt x="72849" y="366560"/>
                </a:cubicBezTo>
                <a:lnTo>
                  <a:pt x="72849" y="567022"/>
                </a:lnTo>
                <a:cubicBezTo>
                  <a:pt x="72849" y="625455"/>
                  <a:pt x="61073" y="650613"/>
                  <a:pt x="225" y="651830"/>
                </a:cubicBezTo>
                <a:lnTo>
                  <a:pt x="225" y="732932"/>
                </a:lnTo>
                <a:cubicBezTo>
                  <a:pt x="7525" y="734156"/>
                  <a:pt x="19288" y="734156"/>
                  <a:pt x="25376" y="733742"/>
                </a:cubicBezTo>
                <a:cubicBezTo>
                  <a:pt x="119907" y="728068"/>
                  <a:pt x="161297" y="665179"/>
                  <a:pt x="161297" y="566989"/>
                </a:cubicBezTo>
                <a:lnTo>
                  <a:pt x="161297" y="366527"/>
                </a:lnTo>
                <a:cubicBezTo>
                  <a:pt x="161297" y="307693"/>
                  <a:pt x="172257" y="282943"/>
                  <a:pt x="233520" y="281732"/>
                </a:cubicBezTo>
                <a:lnTo>
                  <a:pt x="233520" y="200209"/>
                </a:lnTo>
                <a:cubicBezTo>
                  <a:pt x="226622" y="199399"/>
                  <a:pt x="214859" y="199399"/>
                  <a:pt x="208777" y="199800"/>
                </a:cubicBezTo>
                <a:close/>
                <a:moveTo>
                  <a:pt x="480210" y="199800"/>
                </a:moveTo>
                <a:cubicBezTo>
                  <a:pt x="386483" y="204671"/>
                  <a:pt x="344283" y="267560"/>
                  <a:pt x="344283" y="366560"/>
                </a:cubicBezTo>
                <a:lnTo>
                  <a:pt x="344283" y="599045"/>
                </a:lnTo>
                <a:lnTo>
                  <a:pt x="432731" y="599045"/>
                </a:lnTo>
                <a:lnTo>
                  <a:pt x="432731" y="366527"/>
                </a:lnTo>
                <a:cubicBezTo>
                  <a:pt x="432731" y="308094"/>
                  <a:pt x="444507" y="282943"/>
                  <a:pt x="505362" y="281732"/>
                </a:cubicBezTo>
                <a:lnTo>
                  <a:pt x="505362" y="200209"/>
                </a:lnTo>
                <a:cubicBezTo>
                  <a:pt x="498055" y="199399"/>
                  <a:pt x="486292" y="199399"/>
                  <a:pt x="480210" y="199800"/>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C06131E2-8B84-2BC2-94F5-D221B3C8C070}"/>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FA374F48-B950-2D9A-F42B-2BEC2FE4BFDD}"/>
              </a:ext>
            </a:extLst>
          </p:cNvPr>
          <p:cNvSpPr txBox="1">
            <a:spLocks noGrp="1"/>
          </p:cNvSpPr>
          <p:nvPr>
            <p:ph type="title"/>
          </p:nvPr>
        </p:nvSpPr>
        <p:spPr>
          <a:xfrm>
            <a:off x="531643" y="136525"/>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de-DE" sz="3200" b="1" i="0" u="none" strike="noStrike" kern="0" cap="none" spc="0" normalizeH="0" baseline="0" noProof="0" dirty="0">
                <a:ln>
                  <a:noFill/>
                </a:ln>
                <a:solidFill>
                  <a:srgbClr val="DF4807"/>
                </a:solidFill>
                <a:effectLst/>
                <a:uLnTx/>
                <a:uFillTx/>
                <a:latin typeface="Comfortaa" pitchFamily="2" charset="0"/>
                <a:cs typeface="Arial"/>
                <a:sym typeface="Arial"/>
              </a:rPr>
              <a:t>What is Jenkins?</a:t>
            </a:r>
            <a:endParaRPr lang="en-US" sz="3200" dirty="0">
              <a:latin typeface="Comfortaa Medium" pitchFamily="2" charset="0"/>
            </a:endParaRPr>
          </a:p>
        </p:txBody>
      </p:sp>
      <p:sp>
        <p:nvSpPr>
          <p:cNvPr id="307" name="Google Shape;307;p11">
            <a:extLst>
              <a:ext uri="{FF2B5EF4-FFF2-40B4-BE49-F238E27FC236}">
                <a16:creationId xmlns:a16="http://schemas.microsoft.com/office/drawing/2014/main" id="{ECA2D2BF-814B-9022-EAB7-9C8E85FBB442}"/>
              </a:ext>
            </a:extLst>
          </p:cNvPr>
          <p:cNvSpPr txBox="1">
            <a:spLocks noGrp="1"/>
          </p:cNvSpPr>
          <p:nvPr>
            <p:ph type="body" idx="1"/>
          </p:nvPr>
        </p:nvSpPr>
        <p:spPr>
          <a:xfrm>
            <a:off x="367645" y="1795087"/>
            <a:ext cx="10786738" cy="3737794"/>
          </a:xfrm>
          <a:prstGeom prst="rect">
            <a:avLst/>
          </a:prstGeom>
          <a:noFill/>
          <a:ln>
            <a:noFill/>
          </a:ln>
        </p:spPr>
        <p:txBody>
          <a:bodyPr spcFirstLastPara="1" wrap="square" lIns="0" tIns="0" rIns="0" bIns="0" anchor="t" anchorCtr="0">
            <a:noAutofit/>
          </a:bodyPr>
          <a:lstStyle/>
          <a:p>
            <a:pPr marL="360000" lvl="1" indent="-360000" algn="l" rtl="0">
              <a:lnSpc>
                <a:spcPct val="110000"/>
              </a:lnSpc>
              <a:spcBef>
                <a:spcPts val="0"/>
              </a:spcBef>
              <a:spcAft>
                <a:spcPts val="0"/>
              </a:spcAft>
              <a:buSzPts val="1800"/>
              <a:buChar char="—"/>
            </a:pPr>
            <a:r>
              <a:rPr lang="en-US" sz="2400" dirty="0">
                <a:latin typeface="Comfortaa Medium" pitchFamily="2" charset="0"/>
              </a:rPr>
              <a:t>Jenkins is an open-source CI/CD automation tool.</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Helps automate test execution, build, and deployment processes.</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Features:</a:t>
            </a:r>
          </a:p>
          <a:p>
            <a:pPr marL="817200" lvl="2" indent="-360000"/>
            <a:r>
              <a:rPr lang="en-US" sz="2200" dirty="0">
                <a:latin typeface="Comfortaa Medium" pitchFamily="2" charset="0"/>
              </a:rPr>
              <a:t>Supports integration with Selenium for automated testing.</a:t>
            </a:r>
          </a:p>
          <a:p>
            <a:pPr marL="817200" lvl="2" indent="-360000"/>
            <a:r>
              <a:rPr lang="en-US" sz="2200" dirty="0">
                <a:latin typeface="Comfortaa Medium" pitchFamily="2" charset="0"/>
              </a:rPr>
              <a:t>Configurable pipelines for CI/CD workflows.</a:t>
            </a:r>
          </a:p>
          <a:p>
            <a:pPr marL="817200" lvl="2" indent="-360000"/>
            <a:r>
              <a:rPr lang="en-US" sz="2200" dirty="0">
                <a:latin typeface="Comfortaa Medium" pitchFamily="2" charset="0"/>
              </a:rPr>
              <a:t>Plugin support for enhanced functionality.</a:t>
            </a:r>
          </a:p>
        </p:txBody>
      </p:sp>
      <p:sp>
        <p:nvSpPr>
          <p:cNvPr id="308" name="Google Shape;308;p11">
            <a:extLst>
              <a:ext uri="{FF2B5EF4-FFF2-40B4-BE49-F238E27FC236}">
                <a16:creationId xmlns:a16="http://schemas.microsoft.com/office/drawing/2014/main" id="{309B2522-92D6-7CA4-E6E0-C49A639200B5}"/>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695D817E-1349-1C4E-F623-5A6AAD165618}"/>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10</a:t>
            </a:fld>
            <a:endParaRPr>
              <a:latin typeface="Comfortaa Medium" pitchFamily="2" charset="0"/>
            </a:endParaRPr>
          </a:p>
        </p:txBody>
      </p:sp>
      <p:sp>
        <p:nvSpPr>
          <p:cNvPr id="2" name="Footer Placeholder 1">
            <a:extLst>
              <a:ext uri="{FF2B5EF4-FFF2-40B4-BE49-F238E27FC236}">
                <a16:creationId xmlns:a16="http://schemas.microsoft.com/office/drawing/2014/main" id="{E8D00B33-3822-2C47-6112-4F9A6FBA1AA1}"/>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30846993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B5485EB2-18FA-2EC7-2EFE-D460163F7957}"/>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71D74AAA-3AA3-7B34-0A9A-EA9020C94017}"/>
              </a:ext>
            </a:extLst>
          </p:cNvPr>
          <p:cNvSpPr txBox="1">
            <a:spLocks noGrp="1"/>
          </p:cNvSpPr>
          <p:nvPr>
            <p:ph type="title"/>
          </p:nvPr>
        </p:nvSpPr>
        <p:spPr>
          <a:xfrm>
            <a:off x="531643" y="338544"/>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Setting Up Selenium Grid on GCP</a:t>
            </a:r>
            <a:endParaRPr lang="en-US" sz="3200" dirty="0">
              <a:latin typeface="Comfortaa Medium" pitchFamily="2" charset="0"/>
            </a:endParaRPr>
          </a:p>
        </p:txBody>
      </p:sp>
      <p:sp>
        <p:nvSpPr>
          <p:cNvPr id="307" name="Google Shape;307;p11">
            <a:extLst>
              <a:ext uri="{FF2B5EF4-FFF2-40B4-BE49-F238E27FC236}">
                <a16:creationId xmlns:a16="http://schemas.microsoft.com/office/drawing/2014/main" id="{F16D463F-DD33-0CC1-249F-9AF555EBC6A8}"/>
              </a:ext>
            </a:extLst>
          </p:cNvPr>
          <p:cNvSpPr txBox="1">
            <a:spLocks noGrp="1"/>
          </p:cNvSpPr>
          <p:nvPr>
            <p:ph type="body" idx="1"/>
          </p:nvPr>
        </p:nvSpPr>
        <p:spPr>
          <a:xfrm>
            <a:off x="867011" y="2114064"/>
            <a:ext cx="10786738" cy="3737794"/>
          </a:xfrm>
          <a:prstGeom prst="rect">
            <a:avLst/>
          </a:prstGeom>
          <a:noFill/>
          <a:ln>
            <a:noFill/>
          </a:ln>
        </p:spPr>
        <p:txBody>
          <a:bodyPr spcFirstLastPara="1" wrap="square" lIns="0" tIns="0" rIns="0" bIns="0" anchor="t" anchorCtr="0">
            <a:noAutofit/>
          </a:bodyPr>
          <a:lstStyle/>
          <a:p>
            <a:pPr marL="360000" lvl="1" indent="-360000" algn="l" rtl="0">
              <a:lnSpc>
                <a:spcPct val="110000"/>
              </a:lnSpc>
              <a:spcBef>
                <a:spcPts val="0"/>
              </a:spcBef>
              <a:spcAft>
                <a:spcPts val="0"/>
              </a:spcAft>
              <a:buSzPts val="1800"/>
              <a:buChar char="—"/>
            </a:pPr>
            <a:r>
              <a:rPr lang="en-US" sz="2400" dirty="0">
                <a:latin typeface="Comfortaa Medium" pitchFamily="2" charset="0"/>
              </a:rPr>
              <a:t>Step 1: Create a VM instance in GCP Compute Engine.</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Step 2: Install Docker and Docker Compose.</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Step 3: Deploy Selenium Hub and Nodes using a Docker Compose file.</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Step 4: Verify Selenium Grid setup via web interface.</a:t>
            </a:r>
          </a:p>
        </p:txBody>
      </p:sp>
      <p:sp>
        <p:nvSpPr>
          <p:cNvPr id="308" name="Google Shape;308;p11">
            <a:extLst>
              <a:ext uri="{FF2B5EF4-FFF2-40B4-BE49-F238E27FC236}">
                <a16:creationId xmlns:a16="http://schemas.microsoft.com/office/drawing/2014/main" id="{1901BB71-17D5-0BF7-DC8D-8A620732D524}"/>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2E4391B9-F58D-F02D-44DC-34CA15A96C2C}"/>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11</a:t>
            </a:fld>
            <a:endParaRPr>
              <a:latin typeface="Comfortaa Medium" pitchFamily="2" charset="0"/>
            </a:endParaRPr>
          </a:p>
        </p:txBody>
      </p:sp>
      <p:sp>
        <p:nvSpPr>
          <p:cNvPr id="2" name="Footer Placeholder 1">
            <a:extLst>
              <a:ext uri="{FF2B5EF4-FFF2-40B4-BE49-F238E27FC236}">
                <a16:creationId xmlns:a16="http://schemas.microsoft.com/office/drawing/2014/main" id="{560AC3A0-9320-5067-4227-EF2CD160838E}"/>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34124215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1DFB9EF4-40B1-BAFC-4DA7-79ED64B6CCA0}"/>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B0EBDBFF-D750-4C00-FD78-1C24F14506C3}"/>
              </a:ext>
            </a:extLst>
          </p:cNvPr>
          <p:cNvSpPr txBox="1">
            <a:spLocks noGrp="1"/>
          </p:cNvSpPr>
          <p:nvPr>
            <p:ph type="title"/>
          </p:nvPr>
        </p:nvSpPr>
        <p:spPr>
          <a:xfrm>
            <a:off x="531643" y="338544"/>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Setting Up Selenium Grid on GCP</a:t>
            </a:r>
            <a:endParaRPr lang="en-US" sz="3200" dirty="0">
              <a:latin typeface="Comfortaa Medium" pitchFamily="2" charset="0"/>
            </a:endParaRPr>
          </a:p>
        </p:txBody>
      </p:sp>
      <p:sp>
        <p:nvSpPr>
          <p:cNvPr id="307" name="Google Shape;307;p11">
            <a:extLst>
              <a:ext uri="{FF2B5EF4-FFF2-40B4-BE49-F238E27FC236}">
                <a16:creationId xmlns:a16="http://schemas.microsoft.com/office/drawing/2014/main" id="{9B9B5C14-3D8F-06DC-963D-C0CAE08BDB6D}"/>
              </a:ext>
            </a:extLst>
          </p:cNvPr>
          <p:cNvSpPr txBox="1">
            <a:spLocks noGrp="1"/>
          </p:cNvSpPr>
          <p:nvPr>
            <p:ph type="body" idx="1"/>
          </p:nvPr>
        </p:nvSpPr>
        <p:spPr>
          <a:xfrm>
            <a:off x="1319842" y="1773156"/>
            <a:ext cx="4157052" cy="835093"/>
          </a:xfrm>
          <a:prstGeom prst="rect">
            <a:avLst/>
          </a:prstGeom>
          <a:noFill/>
          <a:ln>
            <a:noFill/>
          </a:ln>
        </p:spPr>
        <p:txBody>
          <a:bodyPr spcFirstLastPara="1" wrap="square" lIns="0" tIns="0" rIns="0" bIns="0" anchor="t" anchorCtr="0">
            <a:noAutofit/>
          </a:bodyPr>
          <a:lstStyle/>
          <a:p>
            <a:pPr marL="0" lvl="1" indent="0" algn="l" rtl="0">
              <a:lnSpc>
                <a:spcPct val="110000"/>
              </a:lnSpc>
              <a:spcBef>
                <a:spcPts val="0"/>
              </a:spcBef>
              <a:spcAft>
                <a:spcPts val="0"/>
              </a:spcAft>
              <a:buSzPts val="1800"/>
              <a:buNone/>
            </a:pPr>
            <a:r>
              <a:rPr lang="en-US" sz="2400" dirty="0">
                <a:latin typeface="Comfortaa Medium" pitchFamily="2" charset="0"/>
              </a:rPr>
              <a:t>Created VM instance and </a:t>
            </a:r>
            <a:r>
              <a:rPr lang="en-US" sz="2400" dirty="0" err="1">
                <a:latin typeface="Comfortaa Medium" pitchFamily="2" charset="0"/>
              </a:rPr>
              <a:t>Selenuim</a:t>
            </a:r>
            <a:r>
              <a:rPr lang="en-US" sz="2400" dirty="0">
                <a:latin typeface="Comfortaa Medium" pitchFamily="2" charset="0"/>
              </a:rPr>
              <a:t> Grid</a:t>
            </a:r>
          </a:p>
        </p:txBody>
      </p:sp>
      <p:sp>
        <p:nvSpPr>
          <p:cNvPr id="308" name="Google Shape;308;p11">
            <a:extLst>
              <a:ext uri="{FF2B5EF4-FFF2-40B4-BE49-F238E27FC236}">
                <a16:creationId xmlns:a16="http://schemas.microsoft.com/office/drawing/2014/main" id="{FF9C83A7-5BDA-9FE5-19D4-826BD1C60DA9}"/>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509ABE5F-2623-7802-3742-51AC014D7F20}"/>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12</a:t>
            </a:fld>
            <a:endParaRPr>
              <a:latin typeface="Comfortaa Medium" pitchFamily="2" charset="0"/>
            </a:endParaRPr>
          </a:p>
        </p:txBody>
      </p:sp>
      <p:sp>
        <p:nvSpPr>
          <p:cNvPr id="2" name="Footer Placeholder 1">
            <a:extLst>
              <a:ext uri="{FF2B5EF4-FFF2-40B4-BE49-F238E27FC236}">
                <a16:creationId xmlns:a16="http://schemas.microsoft.com/office/drawing/2014/main" id="{6C764D99-0C5C-B48D-DC74-6B358EC4F447}"/>
              </a:ext>
            </a:extLst>
          </p:cNvPr>
          <p:cNvSpPr>
            <a:spLocks noGrp="1"/>
          </p:cNvSpPr>
          <p:nvPr>
            <p:ph type="ftr" idx="11"/>
          </p:nvPr>
        </p:nvSpPr>
        <p:spPr/>
        <p:txBody>
          <a:bodyPr/>
          <a:lstStyle/>
          <a:p>
            <a:r>
              <a:rPr lang="en-GB" dirty="0"/>
              <a:t>Master Thesis</a:t>
            </a:r>
          </a:p>
        </p:txBody>
      </p:sp>
      <p:pic>
        <p:nvPicPr>
          <p:cNvPr id="4" name="Picture 3">
            <a:extLst>
              <a:ext uri="{FF2B5EF4-FFF2-40B4-BE49-F238E27FC236}">
                <a16:creationId xmlns:a16="http://schemas.microsoft.com/office/drawing/2014/main" id="{5914DECA-D9D8-4986-B34C-51E7D3B682F7}"/>
              </a:ext>
            </a:extLst>
          </p:cNvPr>
          <p:cNvPicPr>
            <a:picLocks noChangeAspect="1"/>
          </p:cNvPicPr>
          <p:nvPr/>
        </p:nvPicPr>
        <p:blipFill>
          <a:blip r:embed="rId3"/>
          <a:stretch>
            <a:fillRect/>
          </a:stretch>
        </p:blipFill>
        <p:spPr>
          <a:xfrm>
            <a:off x="6844353" y="1704569"/>
            <a:ext cx="4881315" cy="4507364"/>
          </a:xfrm>
          <a:prstGeom prst="rect">
            <a:avLst/>
          </a:prstGeom>
        </p:spPr>
      </p:pic>
      <p:pic>
        <p:nvPicPr>
          <p:cNvPr id="6" name="Picture 5">
            <a:extLst>
              <a:ext uri="{FF2B5EF4-FFF2-40B4-BE49-F238E27FC236}">
                <a16:creationId xmlns:a16="http://schemas.microsoft.com/office/drawing/2014/main" id="{25B58922-B630-366A-893E-ACE1D442F296}"/>
              </a:ext>
            </a:extLst>
          </p:cNvPr>
          <p:cNvPicPr>
            <a:picLocks noChangeAspect="1"/>
          </p:cNvPicPr>
          <p:nvPr/>
        </p:nvPicPr>
        <p:blipFill>
          <a:blip r:embed="rId4"/>
          <a:stretch>
            <a:fillRect/>
          </a:stretch>
        </p:blipFill>
        <p:spPr>
          <a:xfrm>
            <a:off x="567837" y="3281335"/>
            <a:ext cx="5661061" cy="1353833"/>
          </a:xfrm>
          <a:prstGeom prst="rect">
            <a:avLst/>
          </a:prstGeom>
        </p:spPr>
      </p:pic>
    </p:spTree>
    <p:extLst>
      <p:ext uri="{BB962C8B-B14F-4D97-AF65-F5344CB8AC3E}">
        <p14:creationId xmlns:p14="http://schemas.microsoft.com/office/powerpoint/2010/main" val="2176054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0B47B439-2A92-8F16-B492-1E9C22332BD3}"/>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614E24E6-0E01-9821-75D3-39CE52D38945}"/>
              </a:ext>
            </a:extLst>
          </p:cNvPr>
          <p:cNvSpPr txBox="1">
            <a:spLocks noGrp="1"/>
          </p:cNvSpPr>
          <p:nvPr>
            <p:ph type="title"/>
          </p:nvPr>
        </p:nvSpPr>
        <p:spPr>
          <a:xfrm>
            <a:off x="499745" y="171049"/>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Integration with Jenkins for CI/CD</a:t>
            </a:r>
            <a:endParaRPr lang="en-US" sz="3200" dirty="0">
              <a:latin typeface="Comfortaa Medium" pitchFamily="2" charset="0"/>
            </a:endParaRPr>
          </a:p>
        </p:txBody>
      </p:sp>
      <p:sp>
        <p:nvSpPr>
          <p:cNvPr id="307" name="Google Shape;307;p11">
            <a:extLst>
              <a:ext uri="{FF2B5EF4-FFF2-40B4-BE49-F238E27FC236}">
                <a16:creationId xmlns:a16="http://schemas.microsoft.com/office/drawing/2014/main" id="{4E81337D-508C-9E3E-09F5-5FAA8DE9A2BD}"/>
              </a:ext>
            </a:extLst>
          </p:cNvPr>
          <p:cNvSpPr txBox="1">
            <a:spLocks noGrp="1"/>
          </p:cNvSpPr>
          <p:nvPr>
            <p:ph type="body" idx="1"/>
          </p:nvPr>
        </p:nvSpPr>
        <p:spPr>
          <a:xfrm>
            <a:off x="867011" y="2114064"/>
            <a:ext cx="10786738" cy="3737794"/>
          </a:xfrm>
          <a:prstGeom prst="rect">
            <a:avLst/>
          </a:prstGeom>
          <a:noFill/>
          <a:ln>
            <a:noFill/>
          </a:ln>
        </p:spPr>
        <p:txBody>
          <a:bodyPr spcFirstLastPara="1" wrap="square" lIns="0" tIns="0" rIns="0" bIns="0" anchor="t" anchorCtr="0">
            <a:noAutofit/>
          </a:bodyPr>
          <a:lstStyle/>
          <a:p>
            <a:pPr marL="360000" lvl="1" indent="-360000" algn="l" rtl="0">
              <a:lnSpc>
                <a:spcPct val="110000"/>
              </a:lnSpc>
              <a:spcBef>
                <a:spcPts val="0"/>
              </a:spcBef>
              <a:spcAft>
                <a:spcPts val="0"/>
              </a:spcAft>
              <a:buSzPts val="1800"/>
              <a:buChar char="—"/>
            </a:pPr>
            <a:r>
              <a:rPr lang="en-US" sz="2400" dirty="0">
                <a:latin typeface="Comfortaa Medium" pitchFamily="2" charset="0"/>
              </a:rPr>
              <a:t>Step 1: Install Jenkins and required plugins.</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Step 2: Create a Jenkins job for Selenium test execution.</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Step 3: Configure Jenkins to run Selenium tests in the cloud.</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Step 4: Monitor build results and logs for debugging.</a:t>
            </a:r>
          </a:p>
        </p:txBody>
      </p:sp>
      <p:sp>
        <p:nvSpPr>
          <p:cNvPr id="308" name="Google Shape;308;p11">
            <a:extLst>
              <a:ext uri="{FF2B5EF4-FFF2-40B4-BE49-F238E27FC236}">
                <a16:creationId xmlns:a16="http://schemas.microsoft.com/office/drawing/2014/main" id="{4772B703-42D8-2432-B221-27B521121218}"/>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C0EF7FBC-E6DB-41DA-7F1C-C86AFDD6F0DE}"/>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13</a:t>
            </a:fld>
            <a:endParaRPr>
              <a:latin typeface="Comfortaa Medium" pitchFamily="2" charset="0"/>
            </a:endParaRPr>
          </a:p>
        </p:txBody>
      </p:sp>
      <p:sp>
        <p:nvSpPr>
          <p:cNvPr id="2" name="Footer Placeholder 1">
            <a:extLst>
              <a:ext uri="{FF2B5EF4-FFF2-40B4-BE49-F238E27FC236}">
                <a16:creationId xmlns:a16="http://schemas.microsoft.com/office/drawing/2014/main" id="{61D60D7B-5041-710E-3BE1-2DD5140F46D3}"/>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620268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66871CC3-2343-9F73-FD1B-769AA0C5ACAF}"/>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B062FB7B-5FAE-1634-DDEF-25778B94D2BE}"/>
              </a:ext>
            </a:extLst>
          </p:cNvPr>
          <p:cNvSpPr txBox="1">
            <a:spLocks noGrp="1"/>
          </p:cNvSpPr>
          <p:nvPr>
            <p:ph type="title"/>
          </p:nvPr>
        </p:nvSpPr>
        <p:spPr>
          <a:xfrm>
            <a:off x="499745" y="171049"/>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Jenkins dashboard</a:t>
            </a:r>
            <a:endParaRPr lang="en-US" sz="3200" dirty="0">
              <a:latin typeface="Comfortaa Medium" pitchFamily="2" charset="0"/>
            </a:endParaRPr>
          </a:p>
        </p:txBody>
      </p:sp>
      <p:sp>
        <p:nvSpPr>
          <p:cNvPr id="308" name="Google Shape;308;p11">
            <a:extLst>
              <a:ext uri="{FF2B5EF4-FFF2-40B4-BE49-F238E27FC236}">
                <a16:creationId xmlns:a16="http://schemas.microsoft.com/office/drawing/2014/main" id="{7CEE12AE-4438-2230-AE87-9284B2291A8E}"/>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BFE8CD0D-5260-0CEC-14D0-27B0D1ED29B5}"/>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14</a:t>
            </a:fld>
            <a:endParaRPr>
              <a:latin typeface="Comfortaa Medium" pitchFamily="2" charset="0"/>
            </a:endParaRPr>
          </a:p>
        </p:txBody>
      </p:sp>
      <p:sp>
        <p:nvSpPr>
          <p:cNvPr id="2" name="Footer Placeholder 1">
            <a:extLst>
              <a:ext uri="{FF2B5EF4-FFF2-40B4-BE49-F238E27FC236}">
                <a16:creationId xmlns:a16="http://schemas.microsoft.com/office/drawing/2014/main" id="{D2B167ED-CA49-92E4-BC52-5DCD977937CC}"/>
              </a:ext>
            </a:extLst>
          </p:cNvPr>
          <p:cNvSpPr>
            <a:spLocks noGrp="1"/>
          </p:cNvSpPr>
          <p:nvPr>
            <p:ph type="ftr" idx="11"/>
          </p:nvPr>
        </p:nvSpPr>
        <p:spPr/>
        <p:txBody>
          <a:bodyPr/>
          <a:lstStyle/>
          <a:p>
            <a:r>
              <a:rPr lang="en-GB" dirty="0"/>
              <a:t>Master Thesis</a:t>
            </a:r>
          </a:p>
        </p:txBody>
      </p:sp>
      <p:pic>
        <p:nvPicPr>
          <p:cNvPr id="8" name="Picture 7">
            <a:extLst>
              <a:ext uri="{FF2B5EF4-FFF2-40B4-BE49-F238E27FC236}">
                <a16:creationId xmlns:a16="http://schemas.microsoft.com/office/drawing/2014/main" id="{23541A3E-5CD1-3729-BDBA-67FD2FA8D730}"/>
              </a:ext>
            </a:extLst>
          </p:cNvPr>
          <p:cNvPicPr>
            <a:picLocks noChangeAspect="1"/>
          </p:cNvPicPr>
          <p:nvPr/>
        </p:nvPicPr>
        <p:blipFill>
          <a:blip r:embed="rId3"/>
          <a:stretch>
            <a:fillRect/>
          </a:stretch>
        </p:blipFill>
        <p:spPr>
          <a:xfrm>
            <a:off x="1013583" y="1587876"/>
            <a:ext cx="9431066" cy="4505954"/>
          </a:xfrm>
          <a:prstGeom prst="rect">
            <a:avLst/>
          </a:prstGeom>
        </p:spPr>
      </p:pic>
    </p:spTree>
    <p:extLst>
      <p:ext uri="{BB962C8B-B14F-4D97-AF65-F5344CB8AC3E}">
        <p14:creationId xmlns:p14="http://schemas.microsoft.com/office/powerpoint/2010/main" val="2765753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A89E8FC7-D6E8-EF6C-4486-05E93FDBBC75}"/>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006D90A1-F58B-8D2D-40B6-5304250964CC}"/>
              </a:ext>
            </a:extLst>
          </p:cNvPr>
          <p:cNvSpPr txBox="1">
            <a:spLocks noGrp="1"/>
          </p:cNvSpPr>
          <p:nvPr>
            <p:ph type="title"/>
          </p:nvPr>
        </p:nvSpPr>
        <p:spPr>
          <a:xfrm>
            <a:off x="499745" y="171049"/>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Monitoring VM instance Performance</a:t>
            </a:r>
            <a:endParaRPr lang="en-US" sz="3200" dirty="0">
              <a:latin typeface="Comfortaa Medium" pitchFamily="2" charset="0"/>
            </a:endParaRPr>
          </a:p>
        </p:txBody>
      </p:sp>
      <p:sp>
        <p:nvSpPr>
          <p:cNvPr id="308" name="Google Shape;308;p11">
            <a:extLst>
              <a:ext uri="{FF2B5EF4-FFF2-40B4-BE49-F238E27FC236}">
                <a16:creationId xmlns:a16="http://schemas.microsoft.com/office/drawing/2014/main" id="{E7A2A1D2-4028-5522-9CC1-C8F3123107B8}"/>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E86D6002-79C9-2BD4-713E-A0173B6FAA51}"/>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15</a:t>
            </a:fld>
            <a:endParaRPr>
              <a:latin typeface="Comfortaa Medium" pitchFamily="2" charset="0"/>
            </a:endParaRPr>
          </a:p>
        </p:txBody>
      </p:sp>
      <p:sp>
        <p:nvSpPr>
          <p:cNvPr id="2" name="Footer Placeholder 1">
            <a:extLst>
              <a:ext uri="{FF2B5EF4-FFF2-40B4-BE49-F238E27FC236}">
                <a16:creationId xmlns:a16="http://schemas.microsoft.com/office/drawing/2014/main" id="{20405CCE-40AF-9B62-C12D-54FBE0226559}"/>
              </a:ext>
            </a:extLst>
          </p:cNvPr>
          <p:cNvSpPr>
            <a:spLocks noGrp="1"/>
          </p:cNvSpPr>
          <p:nvPr>
            <p:ph type="ftr" idx="11"/>
          </p:nvPr>
        </p:nvSpPr>
        <p:spPr/>
        <p:txBody>
          <a:bodyPr/>
          <a:lstStyle/>
          <a:p>
            <a:r>
              <a:rPr lang="en-GB" dirty="0"/>
              <a:t>Master Thesis</a:t>
            </a:r>
          </a:p>
        </p:txBody>
      </p:sp>
      <p:pic>
        <p:nvPicPr>
          <p:cNvPr id="4" name="Picture 3">
            <a:extLst>
              <a:ext uri="{FF2B5EF4-FFF2-40B4-BE49-F238E27FC236}">
                <a16:creationId xmlns:a16="http://schemas.microsoft.com/office/drawing/2014/main" id="{720D0B41-D320-973B-5293-AE988A96B804}"/>
              </a:ext>
            </a:extLst>
          </p:cNvPr>
          <p:cNvPicPr>
            <a:picLocks noChangeAspect="1"/>
          </p:cNvPicPr>
          <p:nvPr/>
        </p:nvPicPr>
        <p:blipFill>
          <a:blip r:embed="rId3"/>
          <a:stretch>
            <a:fillRect/>
          </a:stretch>
        </p:blipFill>
        <p:spPr>
          <a:xfrm>
            <a:off x="885651" y="1472789"/>
            <a:ext cx="10420698" cy="4784173"/>
          </a:xfrm>
          <a:prstGeom prst="rect">
            <a:avLst/>
          </a:prstGeom>
        </p:spPr>
      </p:pic>
    </p:spTree>
    <p:extLst>
      <p:ext uri="{BB962C8B-B14F-4D97-AF65-F5344CB8AC3E}">
        <p14:creationId xmlns:p14="http://schemas.microsoft.com/office/powerpoint/2010/main" val="19442703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5">
          <a:extLst>
            <a:ext uri="{FF2B5EF4-FFF2-40B4-BE49-F238E27FC236}">
              <a16:creationId xmlns:a16="http://schemas.microsoft.com/office/drawing/2014/main" id="{612FDBCE-4B58-7247-2E94-26FA9678C906}"/>
            </a:ext>
          </a:extLst>
        </p:cNvPr>
        <p:cNvGrpSpPr/>
        <p:nvPr/>
      </p:nvGrpSpPr>
      <p:grpSpPr>
        <a:xfrm>
          <a:off x="0" y="0"/>
          <a:ext cx="0" cy="0"/>
          <a:chOff x="0" y="0"/>
          <a:chExt cx="0" cy="0"/>
        </a:xfrm>
      </p:grpSpPr>
      <p:sp>
        <p:nvSpPr>
          <p:cNvPr id="316" name="Google Shape;316;p12">
            <a:extLst>
              <a:ext uri="{FF2B5EF4-FFF2-40B4-BE49-F238E27FC236}">
                <a16:creationId xmlns:a16="http://schemas.microsoft.com/office/drawing/2014/main" id="{DE025CFB-285D-3CEC-399A-B1390DCEA07B}"/>
              </a:ext>
            </a:extLst>
          </p:cNvPr>
          <p:cNvSpPr txBox="1">
            <a:spLocks noGrp="1"/>
          </p:cNvSpPr>
          <p:nvPr>
            <p:ph type="title"/>
          </p:nvPr>
        </p:nvSpPr>
        <p:spPr>
          <a:xfrm>
            <a:off x="4117713" y="2524414"/>
            <a:ext cx="9306514" cy="2086114"/>
          </a:xfrm>
          <a:prstGeom prst="rect">
            <a:avLst/>
          </a:prstGeom>
          <a:noFill/>
          <a:ln>
            <a:noFill/>
          </a:ln>
        </p:spPr>
        <p:txBody>
          <a:bodyPr spcFirstLastPara="1" wrap="square" lIns="0" tIns="0" rIns="0" bIns="0" anchor="t" anchorCtr="0">
            <a:noAutofit/>
          </a:bodyPr>
          <a:lstStyle/>
          <a:p>
            <a:r>
              <a:rPr lang="en-GB" sz="8000" dirty="0">
                <a:solidFill>
                  <a:srgbClr val="FFFFFF"/>
                </a:solidFill>
                <a:effectLst/>
                <a:latin typeface="Comfortaa Medium" pitchFamily="2" charset="0"/>
              </a:rPr>
              <a:t>Demo</a:t>
            </a:r>
            <a:endParaRPr lang="en-GB" sz="8000" b="0" dirty="0">
              <a:effectLst/>
              <a:latin typeface="Comfortaa Medium" pitchFamily="2" charset="0"/>
            </a:endParaRPr>
          </a:p>
        </p:txBody>
      </p:sp>
      <p:sp>
        <p:nvSpPr>
          <p:cNvPr id="319" name="Google Shape;319;p12">
            <a:extLst>
              <a:ext uri="{FF2B5EF4-FFF2-40B4-BE49-F238E27FC236}">
                <a16:creationId xmlns:a16="http://schemas.microsoft.com/office/drawing/2014/main" id="{65F20CD0-1F05-28F2-7A0D-82E6BEB7FCB2}"/>
              </a:ext>
            </a:extLst>
          </p:cNvPr>
          <p:cNvSpPr txBox="1">
            <a:spLocks noGrp="1"/>
          </p:cNvSpPr>
          <p:nvPr>
            <p:ph type="sldNum" idx="12"/>
          </p:nvPr>
        </p:nvSpPr>
        <p:spPr>
          <a:xfrm>
            <a:off x="11146737" y="6364924"/>
            <a:ext cx="680085"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16</a:t>
            </a:fld>
            <a:endParaRPr>
              <a:latin typeface="Comfortaa Medium" pitchFamily="2" charset="0"/>
            </a:endParaRPr>
          </a:p>
        </p:txBody>
      </p:sp>
      <p:sp>
        <p:nvSpPr>
          <p:cNvPr id="2" name="Footer Placeholder 1">
            <a:extLst>
              <a:ext uri="{FF2B5EF4-FFF2-40B4-BE49-F238E27FC236}">
                <a16:creationId xmlns:a16="http://schemas.microsoft.com/office/drawing/2014/main" id="{03EC607E-5B5D-D853-20D9-6F2A8F535601}"/>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28162840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6EDD7E7A-CC3A-00EA-7DCD-62F8474E3588}"/>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EE2B80EB-4744-FC36-A013-5A04D84DE929}"/>
              </a:ext>
            </a:extLst>
          </p:cNvPr>
          <p:cNvSpPr txBox="1">
            <a:spLocks noGrp="1"/>
          </p:cNvSpPr>
          <p:nvPr>
            <p:ph type="title"/>
          </p:nvPr>
        </p:nvSpPr>
        <p:spPr>
          <a:xfrm>
            <a:off x="499745" y="171049"/>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Answers to Research Questions &amp; Objectives</a:t>
            </a:r>
            <a:endParaRPr lang="en-US" sz="3200" dirty="0">
              <a:latin typeface="Comfortaa Medium" pitchFamily="2" charset="0"/>
            </a:endParaRPr>
          </a:p>
        </p:txBody>
      </p:sp>
      <p:sp>
        <p:nvSpPr>
          <p:cNvPr id="307" name="Google Shape;307;p11">
            <a:extLst>
              <a:ext uri="{FF2B5EF4-FFF2-40B4-BE49-F238E27FC236}">
                <a16:creationId xmlns:a16="http://schemas.microsoft.com/office/drawing/2014/main" id="{C2001663-06F2-CA1E-9EA8-920FD5719599}"/>
              </a:ext>
            </a:extLst>
          </p:cNvPr>
          <p:cNvSpPr txBox="1">
            <a:spLocks noGrp="1"/>
          </p:cNvSpPr>
          <p:nvPr>
            <p:ph type="body" idx="1"/>
          </p:nvPr>
        </p:nvSpPr>
        <p:spPr>
          <a:xfrm>
            <a:off x="499745" y="1560103"/>
            <a:ext cx="10786738" cy="3737794"/>
          </a:xfrm>
          <a:prstGeom prst="rect">
            <a:avLst/>
          </a:prstGeom>
          <a:noFill/>
          <a:ln>
            <a:noFill/>
          </a:ln>
        </p:spPr>
        <p:txBody>
          <a:bodyPr spcFirstLastPara="1" wrap="square" lIns="0" tIns="0" rIns="0" bIns="0" anchor="t" anchorCtr="0">
            <a:noAutofit/>
          </a:bodyPr>
          <a:lstStyle/>
          <a:p>
            <a:pPr marL="360000" lvl="1" indent="-360000" algn="l" rtl="0">
              <a:lnSpc>
                <a:spcPct val="110000"/>
              </a:lnSpc>
              <a:spcBef>
                <a:spcPts val="0"/>
              </a:spcBef>
              <a:spcAft>
                <a:spcPts val="0"/>
              </a:spcAft>
              <a:buSzPts val="1800"/>
              <a:buChar char="—"/>
            </a:pPr>
            <a:r>
              <a:rPr lang="en-US" sz="2400" b="1" dirty="0">
                <a:latin typeface="Comfortaa Medium" pitchFamily="2" charset="0"/>
              </a:rPr>
              <a:t>Deployment &amp; Configuration:</a:t>
            </a:r>
          </a:p>
          <a:p>
            <a:pPr marL="817200" lvl="2" indent="-360000"/>
            <a:r>
              <a:rPr lang="en-US" sz="2200" b="1" dirty="0">
                <a:latin typeface="Comfortaa Medium" pitchFamily="2" charset="0"/>
              </a:rPr>
              <a:t>Use GCP Compute Engine to set up Virtual Machines.</a:t>
            </a:r>
          </a:p>
          <a:p>
            <a:pPr marL="817200" lvl="2" indent="-360000"/>
            <a:r>
              <a:rPr lang="en-US" sz="2200" b="1" dirty="0">
                <a:latin typeface="Comfortaa Medium" pitchFamily="2" charset="0"/>
              </a:rPr>
              <a:t>Deploy Selenium Grid using Docker containers.</a:t>
            </a:r>
          </a:p>
          <a:p>
            <a:pPr marL="360000" lvl="1" indent="-360000" algn="l" rtl="0">
              <a:lnSpc>
                <a:spcPct val="110000"/>
              </a:lnSpc>
              <a:spcBef>
                <a:spcPts val="0"/>
              </a:spcBef>
              <a:spcAft>
                <a:spcPts val="0"/>
              </a:spcAft>
              <a:buSzPts val="1800"/>
              <a:buChar char="—"/>
            </a:pPr>
            <a:r>
              <a:rPr lang="en-US" sz="2400" b="1" dirty="0">
                <a:latin typeface="Comfortaa Medium" pitchFamily="2" charset="0"/>
              </a:rPr>
              <a:t>Performance Optimization:</a:t>
            </a:r>
          </a:p>
          <a:p>
            <a:pPr marL="817200" lvl="2" indent="-360000"/>
            <a:r>
              <a:rPr lang="en-US" sz="2200" b="1" dirty="0">
                <a:latin typeface="Comfortaa Medium" pitchFamily="2" charset="0"/>
              </a:rPr>
              <a:t>Utilize GCP Cloud Monitoring and Logging.</a:t>
            </a:r>
          </a:p>
          <a:p>
            <a:pPr marL="817200" lvl="2" indent="-360000"/>
            <a:r>
              <a:rPr lang="en-US" sz="2200" b="1" dirty="0">
                <a:latin typeface="Comfortaa Medium" pitchFamily="2" charset="0"/>
              </a:rPr>
              <a:t>Optimize test execution by reducing unnecessary browser instantiations. </a:t>
            </a:r>
            <a:r>
              <a:rPr lang="en-US" sz="2000" b="1" dirty="0">
                <a:latin typeface="Comfortaa Medium" pitchFamily="2" charset="0"/>
              </a:rPr>
              <a:t>Use GCP Compute Engine to set up Virtual Machines.</a:t>
            </a:r>
          </a:p>
          <a:p>
            <a:pPr marL="817200" lvl="2" indent="-360000"/>
            <a:r>
              <a:rPr lang="en-US" sz="2200" b="1" dirty="0">
                <a:latin typeface="Comfortaa Medium" pitchFamily="2" charset="0"/>
              </a:rPr>
              <a:t>Deploy Selenium Grid using Docker containers.</a:t>
            </a:r>
          </a:p>
          <a:p>
            <a:pPr marL="360000" marR="0" lvl="1" indent="-360000" algn="l" defTabSz="914400" rtl="0" eaLnBrk="1" fontAlgn="auto" latinLnBrk="0" hangingPunct="1">
              <a:lnSpc>
                <a:spcPct val="110000"/>
              </a:lnSpc>
              <a:spcBef>
                <a:spcPts val="0"/>
              </a:spcBef>
              <a:spcAft>
                <a:spcPts val="0"/>
              </a:spcAft>
              <a:buClr>
                <a:srgbClr val="DF4807"/>
              </a:buClr>
              <a:buSzPts val="1800"/>
              <a:buFont typeface="Arial"/>
              <a:buChar char="—"/>
              <a:tabLst/>
              <a:defRPr/>
            </a:pPr>
            <a:r>
              <a:rPr kumimoji="0" lang="en-US" sz="2400" b="1" i="0" u="none" strike="noStrike" kern="0" cap="none" spc="0" normalizeH="0" baseline="0" noProof="0" dirty="0">
                <a:ln>
                  <a:noFill/>
                </a:ln>
                <a:solidFill>
                  <a:srgbClr val="575756"/>
                </a:solidFill>
                <a:effectLst/>
                <a:uLnTx/>
                <a:uFillTx/>
                <a:latin typeface="Comfortaa Medium" pitchFamily="2" charset="0"/>
                <a:cs typeface="Arial"/>
                <a:sym typeface="Arial"/>
              </a:rPr>
              <a:t>Scalability &amp; Reliability:</a:t>
            </a:r>
          </a:p>
          <a:p>
            <a:pPr marL="817200" lvl="2" indent="-360000">
              <a:buClr>
                <a:srgbClr val="DF4807"/>
              </a:buClr>
              <a:defRPr/>
            </a:pPr>
            <a:r>
              <a:rPr kumimoji="0" lang="en-US" sz="2000" b="1" i="0" u="none" strike="noStrike" kern="0" cap="none" spc="0" normalizeH="0" baseline="0" noProof="0" dirty="0">
                <a:ln>
                  <a:noFill/>
                </a:ln>
                <a:solidFill>
                  <a:srgbClr val="575756"/>
                </a:solidFill>
                <a:effectLst/>
                <a:uLnTx/>
                <a:uFillTx/>
                <a:latin typeface="Comfortaa Medium" pitchFamily="2" charset="0"/>
                <a:cs typeface="Arial"/>
                <a:sym typeface="Arial"/>
              </a:rPr>
              <a:t>Implement Kubernetes for auto-scaling test execution environments.</a:t>
            </a:r>
          </a:p>
          <a:p>
            <a:pPr marL="817200" lvl="2" indent="-360000">
              <a:buClr>
                <a:srgbClr val="DF4807"/>
              </a:buClr>
              <a:defRPr/>
            </a:pPr>
            <a:r>
              <a:rPr kumimoji="0" lang="en-US" sz="2000" b="1" i="0" u="none" strike="noStrike" kern="0" cap="none" spc="0" normalizeH="0" baseline="0" noProof="0" dirty="0">
                <a:ln>
                  <a:noFill/>
                </a:ln>
                <a:solidFill>
                  <a:srgbClr val="575756"/>
                </a:solidFill>
                <a:effectLst/>
                <a:uLnTx/>
                <a:uFillTx/>
                <a:latin typeface="Comfortaa Medium" pitchFamily="2" charset="0"/>
                <a:cs typeface="Arial"/>
                <a:sym typeface="Arial"/>
              </a:rPr>
              <a:t>Use cost-effective solutions like spot instances for scaling test infrastructure.</a:t>
            </a:r>
            <a:endParaRPr lang="en-US" sz="2200" dirty="0">
              <a:latin typeface="Comfortaa Medium" pitchFamily="2" charset="0"/>
            </a:endParaRPr>
          </a:p>
        </p:txBody>
      </p:sp>
      <p:sp>
        <p:nvSpPr>
          <p:cNvPr id="308" name="Google Shape;308;p11">
            <a:extLst>
              <a:ext uri="{FF2B5EF4-FFF2-40B4-BE49-F238E27FC236}">
                <a16:creationId xmlns:a16="http://schemas.microsoft.com/office/drawing/2014/main" id="{294D0775-9321-CB52-B186-C3450ACA2B9C}"/>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3171D025-2773-F644-A7EF-C15BC342F6F7}"/>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17</a:t>
            </a:fld>
            <a:endParaRPr>
              <a:latin typeface="Comfortaa Medium" pitchFamily="2" charset="0"/>
            </a:endParaRPr>
          </a:p>
        </p:txBody>
      </p:sp>
      <p:sp>
        <p:nvSpPr>
          <p:cNvPr id="2" name="Footer Placeholder 1">
            <a:extLst>
              <a:ext uri="{FF2B5EF4-FFF2-40B4-BE49-F238E27FC236}">
                <a16:creationId xmlns:a16="http://schemas.microsoft.com/office/drawing/2014/main" id="{D279BDD3-1D93-566B-A6D4-6F1CF669F292}"/>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16967345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29EDA450-8805-4B78-9B90-D70432397464}"/>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2AFBC749-B734-4B0F-9E00-88ECFDB1B68D}"/>
              </a:ext>
            </a:extLst>
          </p:cNvPr>
          <p:cNvSpPr txBox="1">
            <a:spLocks noGrp="1"/>
          </p:cNvSpPr>
          <p:nvPr>
            <p:ph type="title"/>
          </p:nvPr>
        </p:nvSpPr>
        <p:spPr>
          <a:xfrm>
            <a:off x="499745" y="171049"/>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 Expected Challenges &amp; Mitigation Strategies</a:t>
            </a:r>
            <a:endParaRPr lang="en-US" sz="3200" dirty="0">
              <a:latin typeface="Comfortaa Medium" pitchFamily="2" charset="0"/>
            </a:endParaRPr>
          </a:p>
        </p:txBody>
      </p:sp>
      <p:sp>
        <p:nvSpPr>
          <p:cNvPr id="307" name="Google Shape;307;p11">
            <a:extLst>
              <a:ext uri="{FF2B5EF4-FFF2-40B4-BE49-F238E27FC236}">
                <a16:creationId xmlns:a16="http://schemas.microsoft.com/office/drawing/2014/main" id="{93D28E60-6B7E-06D7-8143-D6E0F5853324}"/>
              </a:ext>
            </a:extLst>
          </p:cNvPr>
          <p:cNvSpPr txBox="1">
            <a:spLocks noGrp="1"/>
          </p:cNvSpPr>
          <p:nvPr>
            <p:ph type="body" idx="1"/>
          </p:nvPr>
        </p:nvSpPr>
        <p:spPr>
          <a:xfrm>
            <a:off x="702631" y="1560103"/>
            <a:ext cx="10786738" cy="3737794"/>
          </a:xfrm>
          <a:prstGeom prst="rect">
            <a:avLst/>
          </a:prstGeom>
          <a:noFill/>
          <a:ln>
            <a:noFill/>
          </a:ln>
        </p:spPr>
        <p:txBody>
          <a:bodyPr spcFirstLastPara="1" wrap="square" lIns="0" tIns="0" rIns="0" bIns="0" anchor="t" anchorCtr="0">
            <a:noAutofit/>
          </a:bodyPr>
          <a:lstStyle/>
          <a:p>
            <a:pPr marL="360000" lvl="1" indent="-360000" algn="l" rtl="0">
              <a:lnSpc>
                <a:spcPct val="110000"/>
              </a:lnSpc>
              <a:spcBef>
                <a:spcPts val="0"/>
              </a:spcBef>
              <a:spcAft>
                <a:spcPts val="0"/>
              </a:spcAft>
              <a:buSzPts val="1800"/>
              <a:buChar char="—"/>
            </a:pPr>
            <a:r>
              <a:rPr lang="en-US" sz="2400" b="1" dirty="0">
                <a:latin typeface="Comfortaa Medium" pitchFamily="2" charset="0"/>
              </a:rPr>
              <a:t>Network Latency: </a:t>
            </a:r>
            <a:r>
              <a:rPr lang="en-US" sz="2400" dirty="0">
                <a:latin typeface="Comfortaa Medium" pitchFamily="2" charset="0"/>
              </a:rPr>
              <a:t>Optimize network configurations, choose regional GCP instances.</a:t>
            </a:r>
          </a:p>
          <a:p>
            <a:pPr marL="0" lvl="1" indent="0" algn="l" rtl="0">
              <a:lnSpc>
                <a:spcPct val="110000"/>
              </a:lnSpc>
              <a:spcBef>
                <a:spcPts val="0"/>
              </a:spcBef>
              <a:spcAft>
                <a:spcPts val="0"/>
              </a:spcAft>
              <a:buSzPts val="1800"/>
              <a:buNone/>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b="1" dirty="0">
                <a:latin typeface="Comfortaa Medium" pitchFamily="2" charset="0"/>
              </a:rPr>
              <a:t>Security &amp; Compliance: </a:t>
            </a:r>
            <a:r>
              <a:rPr lang="en-US" sz="2400" dirty="0">
                <a:latin typeface="Comfortaa Medium" pitchFamily="2" charset="0"/>
              </a:rPr>
              <a:t>Use secure firewall settings, encryption, and IAM roles for access control.</a:t>
            </a:r>
          </a:p>
          <a:p>
            <a:pPr marL="0" lvl="1" indent="0" algn="l" rtl="0">
              <a:lnSpc>
                <a:spcPct val="110000"/>
              </a:lnSpc>
              <a:spcBef>
                <a:spcPts val="0"/>
              </a:spcBef>
              <a:spcAft>
                <a:spcPts val="0"/>
              </a:spcAft>
              <a:buSzPts val="1800"/>
              <a:buNone/>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b="1" dirty="0">
                <a:latin typeface="Comfortaa Medium" pitchFamily="2" charset="0"/>
              </a:rPr>
              <a:t>Containerization:</a:t>
            </a:r>
            <a:r>
              <a:rPr lang="en-US" sz="2400" dirty="0">
                <a:latin typeface="Comfortaa Medium" pitchFamily="2" charset="0"/>
              </a:rPr>
              <a:t> Docker</a:t>
            </a:r>
          </a:p>
          <a:p>
            <a:pPr marL="0" lvl="1" indent="0" algn="l" rtl="0">
              <a:lnSpc>
                <a:spcPct val="110000"/>
              </a:lnSpc>
              <a:spcBef>
                <a:spcPts val="0"/>
              </a:spcBef>
              <a:spcAft>
                <a:spcPts val="0"/>
              </a:spcAft>
              <a:buSzPts val="1800"/>
              <a:buNone/>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b="1" dirty="0">
                <a:latin typeface="Comfortaa Medium" pitchFamily="2" charset="0"/>
              </a:rPr>
              <a:t>CI/CD Tools: </a:t>
            </a:r>
            <a:r>
              <a:rPr lang="en-US" sz="2400" dirty="0">
                <a:latin typeface="Comfortaa Medium" pitchFamily="2" charset="0"/>
              </a:rPr>
              <a:t>Jenkins, GitLab CI, GitHub Actions</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b="1" dirty="0">
                <a:latin typeface="Comfortaa Medium" pitchFamily="2" charset="0"/>
              </a:rPr>
              <a:t>Programming Language: </a:t>
            </a:r>
            <a:r>
              <a:rPr lang="en-US" sz="2400" dirty="0">
                <a:latin typeface="Comfortaa Medium" pitchFamily="2" charset="0"/>
              </a:rPr>
              <a:t>Python</a:t>
            </a:r>
          </a:p>
        </p:txBody>
      </p:sp>
      <p:sp>
        <p:nvSpPr>
          <p:cNvPr id="308" name="Google Shape;308;p11">
            <a:extLst>
              <a:ext uri="{FF2B5EF4-FFF2-40B4-BE49-F238E27FC236}">
                <a16:creationId xmlns:a16="http://schemas.microsoft.com/office/drawing/2014/main" id="{5B752A81-D90A-4826-83BE-CC516191B321}"/>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0DBF5F70-EA4F-EA70-BD2D-9680288E9FC7}"/>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18</a:t>
            </a:fld>
            <a:endParaRPr>
              <a:latin typeface="Comfortaa Medium" pitchFamily="2" charset="0"/>
            </a:endParaRPr>
          </a:p>
        </p:txBody>
      </p:sp>
      <p:sp>
        <p:nvSpPr>
          <p:cNvPr id="2" name="Footer Placeholder 1">
            <a:extLst>
              <a:ext uri="{FF2B5EF4-FFF2-40B4-BE49-F238E27FC236}">
                <a16:creationId xmlns:a16="http://schemas.microsoft.com/office/drawing/2014/main" id="{7B848C9E-2038-CC89-851B-A46D3193E782}"/>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14909717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5B8D50FC-8AEF-C0FA-452B-BFAE4149742F}"/>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D1D22DB7-9A3D-C8FA-5323-EDD2F3BDB0C7}"/>
              </a:ext>
            </a:extLst>
          </p:cNvPr>
          <p:cNvSpPr txBox="1">
            <a:spLocks noGrp="1"/>
          </p:cNvSpPr>
          <p:nvPr>
            <p:ph type="title"/>
          </p:nvPr>
        </p:nvSpPr>
        <p:spPr>
          <a:xfrm>
            <a:off x="499745" y="171049"/>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Conclusion &amp; Recommendations</a:t>
            </a:r>
            <a:endParaRPr lang="en-US" sz="3200" dirty="0">
              <a:latin typeface="Comfortaa Medium" pitchFamily="2" charset="0"/>
            </a:endParaRPr>
          </a:p>
        </p:txBody>
      </p:sp>
      <p:sp>
        <p:nvSpPr>
          <p:cNvPr id="307" name="Google Shape;307;p11">
            <a:extLst>
              <a:ext uri="{FF2B5EF4-FFF2-40B4-BE49-F238E27FC236}">
                <a16:creationId xmlns:a16="http://schemas.microsoft.com/office/drawing/2014/main" id="{CC2F86A0-7085-84E3-0F2D-49E7B08BAC4C}"/>
              </a:ext>
            </a:extLst>
          </p:cNvPr>
          <p:cNvSpPr txBox="1">
            <a:spLocks noGrp="1"/>
          </p:cNvSpPr>
          <p:nvPr>
            <p:ph type="body" idx="1"/>
          </p:nvPr>
        </p:nvSpPr>
        <p:spPr>
          <a:xfrm>
            <a:off x="1117734" y="2084567"/>
            <a:ext cx="9486357" cy="3737794"/>
          </a:xfrm>
          <a:prstGeom prst="rect">
            <a:avLst/>
          </a:prstGeom>
          <a:noFill/>
          <a:ln>
            <a:noFill/>
          </a:ln>
        </p:spPr>
        <p:txBody>
          <a:bodyPr spcFirstLastPara="1" wrap="square" lIns="0" tIns="0" rIns="0" bIns="0" anchor="t" anchorCtr="0">
            <a:noAutofit/>
          </a:bodyPr>
          <a:lstStyle/>
          <a:p>
            <a:pPr marL="0" lvl="1" indent="0" algn="l" rtl="0">
              <a:lnSpc>
                <a:spcPct val="110000"/>
              </a:lnSpc>
              <a:spcBef>
                <a:spcPts val="0"/>
              </a:spcBef>
              <a:spcAft>
                <a:spcPts val="0"/>
              </a:spcAft>
              <a:buSzPts val="1800"/>
              <a:buNone/>
            </a:pPr>
            <a:r>
              <a:rPr lang="en-US" sz="2400" dirty="0">
                <a:latin typeface="Comfortaa Medium" pitchFamily="2" charset="0"/>
              </a:rPr>
              <a:t>In conclusion, deploying Selenium Grid on GCP enables scalable and efficient testing. Integrating Jenkins improves CI/CD workflows, and monitoring tools help optimize performance. Future work includes Kubernetes-based test execution and AI-driven test optimizations</a:t>
            </a:r>
            <a:r>
              <a:rPr lang="en-US" sz="2400">
                <a:latin typeface="Comfortaa Medium" pitchFamily="2" charset="0"/>
              </a:rPr>
              <a:t>. </a:t>
            </a:r>
            <a:endParaRPr lang="en-US" sz="2400" dirty="0">
              <a:latin typeface="Comfortaa Medium" pitchFamily="2" charset="0"/>
            </a:endParaRPr>
          </a:p>
        </p:txBody>
      </p:sp>
      <p:sp>
        <p:nvSpPr>
          <p:cNvPr id="308" name="Google Shape;308;p11">
            <a:extLst>
              <a:ext uri="{FF2B5EF4-FFF2-40B4-BE49-F238E27FC236}">
                <a16:creationId xmlns:a16="http://schemas.microsoft.com/office/drawing/2014/main" id="{533B3CA3-198E-0880-0790-43ECAF2F6651}"/>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D9580942-D687-FBCB-DA0C-928CFDAE1AA3}"/>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19</a:t>
            </a:fld>
            <a:endParaRPr>
              <a:latin typeface="Comfortaa Medium" pitchFamily="2" charset="0"/>
            </a:endParaRPr>
          </a:p>
        </p:txBody>
      </p:sp>
      <p:sp>
        <p:nvSpPr>
          <p:cNvPr id="2" name="Footer Placeholder 1">
            <a:extLst>
              <a:ext uri="{FF2B5EF4-FFF2-40B4-BE49-F238E27FC236}">
                <a16:creationId xmlns:a16="http://schemas.microsoft.com/office/drawing/2014/main" id="{6AB8BEF2-2C9C-683D-ACC3-797E6F7CA34B}"/>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2337521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sp>
        <p:nvSpPr>
          <p:cNvPr id="227" name="Google Shape;227;p3"/>
          <p:cNvSpPr txBox="1">
            <a:spLocks noGrp="1"/>
          </p:cNvSpPr>
          <p:nvPr>
            <p:ph type="title"/>
          </p:nvPr>
        </p:nvSpPr>
        <p:spPr>
          <a:xfrm>
            <a:off x="353876" y="328823"/>
            <a:ext cx="11472946" cy="777861"/>
          </a:xfrm>
          <a:prstGeom prst="rect">
            <a:avLst/>
          </a:prstGeom>
          <a:noFill/>
          <a:ln>
            <a:noFill/>
          </a:ln>
        </p:spPr>
        <p:txBody>
          <a:bodyPr spcFirstLastPara="1" wrap="square" lIns="0" tIns="0" rIns="0" bIns="0" anchor="t" anchorCtr="0">
            <a:noAutofit/>
          </a:bodyPr>
          <a:lstStyle/>
          <a:p>
            <a:pPr marL="0" lvl="0" indent="0" algn="l" rtl="0">
              <a:lnSpc>
                <a:spcPct val="98000"/>
              </a:lnSpc>
              <a:spcBef>
                <a:spcPts val="0"/>
              </a:spcBef>
              <a:spcAft>
                <a:spcPts val="0"/>
              </a:spcAft>
              <a:buClr>
                <a:schemeClr val="lt1"/>
              </a:buClr>
              <a:buSzPts val="4800"/>
              <a:buFont typeface="Arial"/>
              <a:buNone/>
            </a:pPr>
            <a:r>
              <a:rPr lang="de-DE" dirty="0">
                <a:latin typeface="Comfortaa Medium" pitchFamily="2" charset="0"/>
              </a:rPr>
              <a:t>Introduction:</a:t>
            </a:r>
            <a:endParaRPr dirty="0">
              <a:latin typeface="Comfortaa Medium" pitchFamily="2" charset="0"/>
            </a:endParaRPr>
          </a:p>
        </p:txBody>
      </p:sp>
      <p:sp>
        <p:nvSpPr>
          <p:cNvPr id="230" name="Google Shape;230;p3"/>
          <p:cNvSpPr txBox="1">
            <a:spLocks noGrp="1"/>
          </p:cNvSpPr>
          <p:nvPr>
            <p:ph type="sldNum" idx="12"/>
          </p:nvPr>
        </p:nvSpPr>
        <p:spPr>
          <a:xfrm>
            <a:off x="11146737" y="6364924"/>
            <a:ext cx="680085"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2</a:t>
            </a:fld>
            <a:endParaRPr>
              <a:latin typeface="Comfortaa Medium" pitchFamily="2" charset="0"/>
            </a:endParaRPr>
          </a:p>
        </p:txBody>
      </p:sp>
      <p:sp>
        <p:nvSpPr>
          <p:cNvPr id="231" name="Google Shape;231;p3"/>
          <p:cNvSpPr txBox="1"/>
          <p:nvPr/>
        </p:nvSpPr>
        <p:spPr>
          <a:xfrm>
            <a:off x="972328" y="1298412"/>
            <a:ext cx="9158400" cy="3982064"/>
          </a:xfrm>
          <a:prstGeom prst="rect">
            <a:avLst/>
          </a:prstGeom>
          <a:noFill/>
          <a:ln>
            <a:noFill/>
          </a:ln>
        </p:spPr>
        <p:txBody>
          <a:bodyPr spcFirstLastPara="1" wrap="square" lIns="91425" tIns="45700" rIns="91425" bIns="45700" anchor="t" anchorCtr="0">
            <a:noAutofit/>
          </a:bodyPr>
          <a:lstStyle/>
          <a:p>
            <a:pPr marL="342900" marR="0" lvl="0" indent="-342900" rtl="0">
              <a:lnSpc>
                <a:spcPct val="110000"/>
              </a:lnSpc>
              <a:spcBef>
                <a:spcPts val="0"/>
              </a:spcBef>
              <a:spcAft>
                <a:spcPts val="0"/>
              </a:spcAft>
              <a:buClr>
                <a:schemeClr val="lt1"/>
              </a:buClr>
              <a:buSzPts val="2400"/>
              <a:buFont typeface="Arial" panose="020B0604020202020204" pitchFamily="34" charset="0"/>
              <a:buChar char="•"/>
            </a:pPr>
            <a:r>
              <a:rPr lang="en-US" sz="2400" dirty="0">
                <a:solidFill>
                  <a:schemeClr val="lt1"/>
                </a:solidFill>
                <a:latin typeface="Comfortaa" panose="020B0604020202020204" charset="0"/>
              </a:rPr>
              <a:t>Key Components:</a:t>
            </a:r>
          </a:p>
          <a:p>
            <a:pPr marL="342900" lvl="2" indent="-342900">
              <a:lnSpc>
                <a:spcPct val="110000"/>
              </a:lnSpc>
              <a:spcBef>
                <a:spcPts val="1200"/>
              </a:spcBef>
              <a:buClr>
                <a:schemeClr val="bg1"/>
              </a:buClr>
              <a:buSzPts val="2400"/>
              <a:buFont typeface="Arial" panose="020B0604020202020204" pitchFamily="34" charset="0"/>
              <a:buChar char="•"/>
            </a:pPr>
            <a:r>
              <a:rPr lang="en-IN" sz="2400" b="0" i="0" dirty="0">
                <a:solidFill>
                  <a:schemeClr val="lt1"/>
                </a:solidFill>
                <a:latin typeface="Comfortaa" panose="020B0604020202020204" charset="0"/>
                <a:sym typeface="Arial"/>
              </a:rPr>
              <a:t>Automated testing is essential for modern software development.</a:t>
            </a:r>
          </a:p>
          <a:p>
            <a:pPr marL="342900" marR="0" lvl="0" indent="-342900" rtl="0">
              <a:lnSpc>
                <a:spcPct val="110000"/>
              </a:lnSpc>
              <a:spcBef>
                <a:spcPts val="1200"/>
              </a:spcBef>
              <a:spcAft>
                <a:spcPts val="0"/>
              </a:spcAft>
              <a:buClr>
                <a:schemeClr val="bg1"/>
              </a:buClr>
              <a:buSzPts val="2400"/>
              <a:buFont typeface="Arial" panose="020B0604020202020204" pitchFamily="34" charset="0"/>
              <a:buChar char="•"/>
            </a:pPr>
            <a:r>
              <a:rPr lang="en-IN" sz="2400" b="0" i="0" dirty="0">
                <a:solidFill>
                  <a:schemeClr val="lt1"/>
                </a:solidFill>
                <a:latin typeface="Comfortaa" panose="020B0604020202020204" charset="0"/>
                <a:sym typeface="Arial"/>
              </a:rPr>
              <a:t>Selenium is a popular open-source test automation framework.</a:t>
            </a:r>
          </a:p>
          <a:p>
            <a:pPr marL="342900" marR="0" lvl="0" indent="-342900" rtl="0">
              <a:lnSpc>
                <a:spcPct val="110000"/>
              </a:lnSpc>
              <a:spcBef>
                <a:spcPts val="1200"/>
              </a:spcBef>
              <a:spcAft>
                <a:spcPts val="0"/>
              </a:spcAft>
              <a:buClr>
                <a:schemeClr val="bg1"/>
              </a:buClr>
              <a:buSzPts val="2400"/>
              <a:buFont typeface="Arial" panose="020B0604020202020204" pitchFamily="34" charset="0"/>
              <a:buChar char="•"/>
            </a:pPr>
            <a:r>
              <a:rPr lang="en-IN" sz="2400" b="0" i="0" dirty="0">
                <a:solidFill>
                  <a:schemeClr val="lt1"/>
                </a:solidFill>
                <a:latin typeface="Comfortaa" panose="020B0604020202020204" charset="0"/>
                <a:sym typeface="Arial"/>
              </a:rPr>
              <a:t>This research focuses on deploying Selenium Grid on GCP using Virtual Machines (VMs) and integrating it with Jenkins for CI/CD.</a:t>
            </a:r>
          </a:p>
          <a:p>
            <a:pPr marL="342900" marR="0" lvl="0" indent="-342900" rtl="0">
              <a:lnSpc>
                <a:spcPct val="110000"/>
              </a:lnSpc>
              <a:spcBef>
                <a:spcPts val="1200"/>
              </a:spcBef>
              <a:spcAft>
                <a:spcPts val="0"/>
              </a:spcAft>
              <a:buClr>
                <a:schemeClr val="bg1"/>
              </a:buClr>
              <a:buSzPts val="2400"/>
              <a:buFont typeface="Arial" panose="020B0604020202020204" pitchFamily="34" charset="0"/>
              <a:buChar char="•"/>
            </a:pPr>
            <a:r>
              <a:rPr lang="en-IN" sz="2400" b="0" i="0" dirty="0">
                <a:solidFill>
                  <a:schemeClr val="lt1"/>
                </a:solidFill>
                <a:latin typeface="Comfortaa" panose="020B0604020202020204" charset="0"/>
                <a:sym typeface="Arial"/>
              </a:rPr>
              <a:t>Goals: </a:t>
            </a:r>
            <a:r>
              <a:rPr lang="en-IN" sz="2400" dirty="0">
                <a:solidFill>
                  <a:schemeClr val="lt1"/>
                </a:solidFill>
                <a:latin typeface="Comfortaa" panose="020B0604020202020204" charset="0"/>
              </a:rPr>
              <a:t>C</a:t>
            </a:r>
            <a:r>
              <a:rPr lang="en-IN" sz="2400" b="0" i="0" dirty="0">
                <a:solidFill>
                  <a:schemeClr val="lt1"/>
                </a:solidFill>
                <a:latin typeface="Comfortaa" panose="020B0604020202020204" charset="0"/>
                <a:sym typeface="Arial"/>
              </a:rPr>
              <a:t>ost efficiency, and test execution performance.</a:t>
            </a:r>
          </a:p>
        </p:txBody>
      </p:sp>
      <p:sp>
        <p:nvSpPr>
          <p:cNvPr id="2" name="Footer Placeholder 1">
            <a:extLst>
              <a:ext uri="{FF2B5EF4-FFF2-40B4-BE49-F238E27FC236}">
                <a16:creationId xmlns:a16="http://schemas.microsoft.com/office/drawing/2014/main" id="{37C10841-87CE-4716-67E7-656BCB024591}"/>
              </a:ext>
            </a:extLst>
          </p:cNvPr>
          <p:cNvSpPr>
            <a:spLocks noGrp="1"/>
          </p:cNvSpPr>
          <p:nvPr>
            <p:ph type="ftr" idx="11"/>
          </p:nvPr>
        </p:nvSpPr>
        <p:spPr/>
        <p:txBody>
          <a:bodyPr/>
          <a:lstStyle/>
          <a:p>
            <a:r>
              <a:rPr lang="en-GB" dirty="0"/>
              <a:t>Master Thesis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sp>
        <p:nvSpPr>
          <p:cNvPr id="316" name="Google Shape;316;p12"/>
          <p:cNvSpPr txBox="1">
            <a:spLocks noGrp="1"/>
          </p:cNvSpPr>
          <p:nvPr>
            <p:ph type="title"/>
          </p:nvPr>
        </p:nvSpPr>
        <p:spPr>
          <a:xfrm>
            <a:off x="367645" y="1342886"/>
            <a:ext cx="9306514" cy="2086114"/>
          </a:xfrm>
          <a:prstGeom prst="rect">
            <a:avLst/>
          </a:prstGeom>
          <a:noFill/>
          <a:ln>
            <a:noFill/>
          </a:ln>
        </p:spPr>
        <p:txBody>
          <a:bodyPr spcFirstLastPara="1" wrap="square" lIns="0" tIns="0" rIns="0" bIns="0" anchor="t" anchorCtr="0">
            <a:noAutofit/>
          </a:bodyPr>
          <a:lstStyle/>
          <a:p>
            <a:r>
              <a:rPr lang="en-GB" dirty="0">
                <a:solidFill>
                  <a:srgbClr val="FFFFFF"/>
                </a:solidFill>
                <a:effectLst/>
                <a:latin typeface="Comfortaa Medium" pitchFamily="2" charset="0"/>
              </a:rPr>
              <a:t>Thank you </a:t>
            </a:r>
            <a:r>
              <a:rPr lang="en-GB" b="0" dirty="0">
                <a:solidFill>
                  <a:srgbClr val="FFFFFF"/>
                </a:solidFill>
                <a:effectLst/>
                <a:latin typeface="Comfortaa Medium" pitchFamily="2" charset="0"/>
              </a:rPr>
              <a:t>for your time! </a:t>
            </a:r>
            <a:endParaRPr lang="en-GB" b="0" dirty="0">
              <a:effectLst/>
              <a:latin typeface="Comfortaa Medium" pitchFamily="2" charset="0"/>
            </a:endParaRPr>
          </a:p>
        </p:txBody>
      </p:sp>
      <p:sp>
        <p:nvSpPr>
          <p:cNvPr id="319" name="Google Shape;319;p12"/>
          <p:cNvSpPr txBox="1">
            <a:spLocks noGrp="1"/>
          </p:cNvSpPr>
          <p:nvPr>
            <p:ph type="sldNum" idx="12"/>
          </p:nvPr>
        </p:nvSpPr>
        <p:spPr>
          <a:xfrm>
            <a:off x="11146737" y="6364924"/>
            <a:ext cx="680085"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20</a:t>
            </a:fld>
            <a:endParaRPr>
              <a:latin typeface="Comfortaa Medium" pitchFamily="2" charset="0"/>
            </a:endParaRPr>
          </a:p>
        </p:txBody>
      </p:sp>
      <p:sp>
        <p:nvSpPr>
          <p:cNvPr id="2" name="Footer Placeholder 1">
            <a:extLst>
              <a:ext uri="{FF2B5EF4-FFF2-40B4-BE49-F238E27FC236}">
                <a16:creationId xmlns:a16="http://schemas.microsoft.com/office/drawing/2014/main" id="{254055FE-238A-E7AB-F3AC-D38742F27491}"/>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32418068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B57EC462-0B05-C5A9-7E85-8F9EB61EEF15}"/>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3406AB3D-4DEC-9804-119D-608EF16930A0}"/>
              </a:ext>
            </a:extLst>
          </p:cNvPr>
          <p:cNvSpPr txBox="1">
            <a:spLocks noGrp="1"/>
          </p:cNvSpPr>
          <p:nvPr>
            <p:ph type="title"/>
          </p:nvPr>
        </p:nvSpPr>
        <p:spPr>
          <a:xfrm>
            <a:off x="499745" y="171049"/>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Research Objectives &amp; Questions</a:t>
            </a:r>
            <a:endParaRPr lang="en-US" sz="3200" dirty="0">
              <a:latin typeface="Comfortaa Medium" pitchFamily="2" charset="0"/>
            </a:endParaRPr>
          </a:p>
        </p:txBody>
      </p:sp>
      <p:sp>
        <p:nvSpPr>
          <p:cNvPr id="307" name="Google Shape;307;p11">
            <a:extLst>
              <a:ext uri="{FF2B5EF4-FFF2-40B4-BE49-F238E27FC236}">
                <a16:creationId xmlns:a16="http://schemas.microsoft.com/office/drawing/2014/main" id="{A95B054C-50D6-2C0B-EC4C-4D820C2F94AF}"/>
              </a:ext>
            </a:extLst>
          </p:cNvPr>
          <p:cNvSpPr txBox="1">
            <a:spLocks noGrp="1"/>
          </p:cNvSpPr>
          <p:nvPr>
            <p:ph type="body" idx="1"/>
          </p:nvPr>
        </p:nvSpPr>
        <p:spPr>
          <a:xfrm>
            <a:off x="867011" y="2114064"/>
            <a:ext cx="10786738" cy="3737794"/>
          </a:xfrm>
          <a:prstGeom prst="rect">
            <a:avLst/>
          </a:prstGeom>
          <a:noFill/>
          <a:ln>
            <a:noFill/>
          </a:ln>
        </p:spPr>
        <p:txBody>
          <a:bodyPr spcFirstLastPara="1" wrap="square" lIns="0" tIns="0" rIns="0" bIns="0" anchor="t" anchorCtr="0">
            <a:noAutofit/>
          </a:bodyPr>
          <a:lstStyle/>
          <a:p>
            <a:pPr marL="360000" lvl="1" indent="-360000" algn="l" rtl="0">
              <a:lnSpc>
                <a:spcPct val="110000"/>
              </a:lnSpc>
              <a:spcBef>
                <a:spcPts val="0"/>
              </a:spcBef>
              <a:spcAft>
                <a:spcPts val="0"/>
              </a:spcAft>
              <a:buSzPts val="1800"/>
              <a:buChar char="—"/>
            </a:pPr>
            <a:r>
              <a:rPr lang="en-US" sz="2400" b="1" dirty="0">
                <a:latin typeface="Comfortaa Medium" pitchFamily="2" charset="0"/>
              </a:rPr>
              <a:t>Deployment &amp; Configuration: </a:t>
            </a:r>
            <a:r>
              <a:rPr lang="en-US" sz="2400" dirty="0">
                <a:latin typeface="Comfortaa Medium" pitchFamily="2" charset="0"/>
              </a:rPr>
              <a:t>How can Selenium Grid be effectively deployed on GCP?</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b="1" dirty="0">
                <a:latin typeface="Comfortaa Medium" pitchFamily="2" charset="0"/>
              </a:rPr>
              <a:t>Performance Optimization: </a:t>
            </a:r>
            <a:r>
              <a:rPr lang="en-US" sz="2400" dirty="0">
                <a:latin typeface="Comfortaa Medium" pitchFamily="2" charset="0"/>
              </a:rPr>
              <a:t>How can we monitor and optimize Selenium test execution in cloud environments?</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b="1" dirty="0">
                <a:latin typeface="Comfortaa Medium" pitchFamily="2" charset="0"/>
              </a:rPr>
              <a:t>Scalability &amp; Reliability:</a:t>
            </a:r>
            <a:r>
              <a:rPr lang="en-US" sz="2400" dirty="0">
                <a:latin typeface="Comfortaa Medium" pitchFamily="2" charset="0"/>
              </a:rPr>
              <a:t> What best practices ensure a scalable and cost-effective test automation solution?</a:t>
            </a:r>
          </a:p>
        </p:txBody>
      </p:sp>
      <p:sp>
        <p:nvSpPr>
          <p:cNvPr id="308" name="Google Shape;308;p11">
            <a:extLst>
              <a:ext uri="{FF2B5EF4-FFF2-40B4-BE49-F238E27FC236}">
                <a16:creationId xmlns:a16="http://schemas.microsoft.com/office/drawing/2014/main" id="{66984C8C-F84A-CF5E-64A3-0EDCDDCF9017}"/>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411D2DC7-7CF5-24CC-B973-A27558DCDC8A}"/>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3</a:t>
            </a:fld>
            <a:endParaRPr>
              <a:latin typeface="Comfortaa Medium" pitchFamily="2" charset="0"/>
            </a:endParaRPr>
          </a:p>
        </p:txBody>
      </p:sp>
      <p:sp>
        <p:nvSpPr>
          <p:cNvPr id="2" name="Footer Placeholder 1">
            <a:extLst>
              <a:ext uri="{FF2B5EF4-FFF2-40B4-BE49-F238E27FC236}">
                <a16:creationId xmlns:a16="http://schemas.microsoft.com/office/drawing/2014/main" id="{29065F6A-96A9-3F36-417F-82E934FBB595}"/>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24944612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11499DFA-FE40-8C41-A210-F41DA8BCD07A}"/>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5684640F-9047-7DE8-B3B2-7A2BDB8836BA}"/>
              </a:ext>
            </a:extLst>
          </p:cNvPr>
          <p:cNvSpPr txBox="1">
            <a:spLocks noGrp="1"/>
          </p:cNvSpPr>
          <p:nvPr>
            <p:ph type="title"/>
          </p:nvPr>
        </p:nvSpPr>
        <p:spPr>
          <a:xfrm>
            <a:off x="499745" y="171049"/>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 Technologies &amp; Tools</a:t>
            </a:r>
            <a:endParaRPr lang="en-US" sz="3200" dirty="0">
              <a:latin typeface="Comfortaa Medium" pitchFamily="2" charset="0"/>
            </a:endParaRPr>
          </a:p>
        </p:txBody>
      </p:sp>
      <p:sp>
        <p:nvSpPr>
          <p:cNvPr id="307" name="Google Shape;307;p11">
            <a:extLst>
              <a:ext uri="{FF2B5EF4-FFF2-40B4-BE49-F238E27FC236}">
                <a16:creationId xmlns:a16="http://schemas.microsoft.com/office/drawing/2014/main" id="{CAFC3C99-271E-F928-714A-5A73A48B8740}"/>
              </a:ext>
            </a:extLst>
          </p:cNvPr>
          <p:cNvSpPr txBox="1">
            <a:spLocks noGrp="1"/>
          </p:cNvSpPr>
          <p:nvPr>
            <p:ph type="body" idx="1"/>
          </p:nvPr>
        </p:nvSpPr>
        <p:spPr>
          <a:xfrm>
            <a:off x="748322" y="1922335"/>
            <a:ext cx="10786738" cy="3737794"/>
          </a:xfrm>
          <a:prstGeom prst="rect">
            <a:avLst/>
          </a:prstGeom>
          <a:noFill/>
          <a:ln>
            <a:noFill/>
          </a:ln>
        </p:spPr>
        <p:txBody>
          <a:bodyPr spcFirstLastPara="1" wrap="square" lIns="0" tIns="0" rIns="0" bIns="0" anchor="t" anchorCtr="0">
            <a:noAutofit/>
          </a:bodyPr>
          <a:lstStyle/>
          <a:p>
            <a:pPr marL="360000" lvl="1" indent="-360000" algn="l" rtl="0">
              <a:lnSpc>
                <a:spcPct val="110000"/>
              </a:lnSpc>
              <a:spcBef>
                <a:spcPts val="0"/>
              </a:spcBef>
              <a:spcAft>
                <a:spcPts val="0"/>
              </a:spcAft>
              <a:buSzPts val="1800"/>
              <a:buChar char="—"/>
            </a:pPr>
            <a:r>
              <a:rPr lang="en-US" sz="2400" dirty="0">
                <a:latin typeface="Comfortaa Medium" pitchFamily="2" charset="0"/>
              </a:rPr>
              <a:t>Testing Framework: Selenium WebDriver, Selenium Grid</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Cloud Platform: Google Cloud Platform (GCP)</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Containerization: Docker</a:t>
            </a:r>
          </a:p>
          <a:p>
            <a:pPr marL="0" lvl="1" indent="0" algn="l" rtl="0">
              <a:lnSpc>
                <a:spcPct val="110000"/>
              </a:lnSpc>
              <a:spcBef>
                <a:spcPts val="0"/>
              </a:spcBef>
              <a:spcAft>
                <a:spcPts val="0"/>
              </a:spcAft>
              <a:buSzPts val="1800"/>
              <a:buNone/>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CI/CD Tools: Jenkins, GitLab CI, GitHub Actions</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Programming Language: Python</a:t>
            </a:r>
          </a:p>
        </p:txBody>
      </p:sp>
      <p:sp>
        <p:nvSpPr>
          <p:cNvPr id="308" name="Google Shape;308;p11">
            <a:extLst>
              <a:ext uri="{FF2B5EF4-FFF2-40B4-BE49-F238E27FC236}">
                <a16:creationId xmlns:a16="http://schemas.microsoft.com/office/drawing/2014/main" id="{6DC51491-91D5-C3BC-DD2B-151F780907B4}"/>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E3F33C47-534F-53C4-4676-5F781A4BA770}"/>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4</a:t>
            </a:fld>
            <a:endParaRPr>
              <a:latin typeface="Comfortaa Medium" pitchFamily="2" charset="0"/>
            </a:endParaRPr>
          </a:p>
        </p:txBody>
      </p:sp>
      <p:sp>
        <p:nvSpPr>
          <p:cNvPr id="2" name="Footer Placeholder 1">
            <a:extLst>
              <a:ext uri="{FF2B5EF4-FFF2-40B4-BE49-F238E27FC236}">
                <a16:creationId xmlns:a16="http://schemas.microsoft.com/office/drawing/2014/main" id="{8A40E70D-0686-8E92-D489-93DE3811AAB5}"/>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1388067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E05258B9-2887-E9D0-37CD-7DB137EA6D62}"/>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615F7786-2522-EF71-060F-048143ECE732}"/>
              </a:ext>
            </a:extLst>
          </p:cNvPr>
          <p:cNvSpPr txBox="1">
            <a:spLocks noGrp="1"/>
          </p:cNvSpPr>
          <p:nvPr>
            <p:ph type="title"/>
          </p:nvPr>
        </p:nvSpPr>
        <p:spPr>
          <a:xfrm>
            <a:off x="531643" y="136525"/>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de-DE" sz="3200" b="1" i="0" u="none" strike="noStrike" kern="0" cap="none" spc="0" normalizeH="0" baseline="0" noProof="0" dirty="0">
                <a:ln>
                  <a:noFill/>
                </a:ln>
                <a:solidFill>
                  <a:srgbClr val="DF4807"/>
                </a:solidFill>
                <a:effectLst/>
                <a:uLnTx/>
                <a:uFillTx/>
                <a:latin typeface="Comfortaa" pitchFamily="2" charset="0"/>
                <a:cs typeface="Arial"/>
                <a:sym typeface="Arial"/>
              </a:rPr>
              <a:t>What is Selenium Grid &amp; WebDriver?</a:t>
            </a:r>
            <a:endParaRPr lang="en-US" sz="3200" dirty="0">
              <a:latin typeface="Comfortaa Medium" pitchFamily="2" charset="0"/>
            </a:endParaRPr>
          </a:p>
        </p:txBody>
      </p:sp>
      <p:sp>
        <p:nvSpPr>
          <p:cNvPr id="307" name="Google Shape;307;p11">
            <a:extLst>
              <a:ext uri="{FF2B5EF4-FFF2-40B4-BE49-F238E27FC236}">
                <a16:creationId xmlns:a16="http://schemas.microsoft.com/office/drawing/2014/main" id="{452315AD-A4A7-E407-ABB0-47D2D1A483C6}"/>
              </a:ext>
            </a:extLst>
          </p:cNvPr>
          <p:cNvSpPr txBox="1">
            <a:spLocks noGrp="1"/>
          </p:cNvSpPr>
          <p:nvPr>
            <p:ph type="body" idx="1"/>
          </p:nvPr>
        </p:nvSpPr>
        <p:spPr>
          <a:xfrm>
            <a:off x="866629" y="1666205"/>
            <a:ext cx="10458742" cy="6148502"/>
          </a:xfrm>
          <a:prstGeom prst="rect">
            <a:avLst/>
          </a:prstGeom>
          <a:noFill/>
          <a:ln>
            <a:noFill/>
          </a:ln>
        </p:spPr>
        <p:txBody>
          <a:bodyPr spcFirstLastPara="1" wrap="square" lIns="0" tIns="0" rIns="0" bIns="0" anchor="t" anchorCtr="0">
            <a:noAutofit/>
          </a:bodyPr>
          <a:lstStyle/>
          <a:p>
            <a:pPr marL="360000" lvl="1" indent="-360000" algn="l" rtl="0">
              <a:lnSpc>
                <a:spcPct val="110000"/>
              </a:lnSpc>
              <a:spcBef>
                <a:spcPts val="0"/>
              </a:spcBef>
              <a:spcAft>
                <a:spcPts val="0"/>
              </a:spcAft>
              <a:buSzPts val="1800"/>
              <a:buChar char="—"/>
            </a:pPr>
            <a:r>
              <a:rPr lang="en-US" sz="2400" dirty="0">
                <a:latin typeface="Comfortaa Medium" pitchFamily="2" charset="0"/>
              </a:rPr>
              <a:t>Selenium WebDriver: A tool for automating web applications by simulating user actions.</a:t>
            </a:r>
          </a:p>
          <a:p>
            <a:pPr marL="0" lvl="1" indent="0" algn="l" rtl="0">
              <a:lnSpc>
                <a:spcPct val="110000"/>
              </a:lnSpc>
              <a:spcBef>
                <a:spcPts val="0"/>
              </a:spcBef>
              <a:spcAft>
                <a:spcPts val="0"/>
              </a:spcAft>
              <a:buSzPts val="1800"/>
              <a:buNone/>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dirty="0">
                <a:latin typeface="Comfortaa Medium" pitchFamily="2" charset="0"/>
              </a:rPr>
              <a:t>Selenium Grid: A distributed system that allows parallel test execution on multiple machines, browsers, and operating systems.</a:t>
            </a:r>
          </a:p>
          <a:p>
            <a:pPr marL="360000" lvl="1" indent="-360000" algn="l" rtl="0">
              <a:lnSpc>
                <a:spcPct val="110000"/>
              </a:lnSpc>
              <a:spcBef>
                <a:spcPts val="0"/>
              </a:spcBef>
              <a:spcAft>
                <a:spcPts val="0"/>
              </a:spcAft>
              <a:buSzPts val="1800"/>
              <a:buChar char="—"/>
            </a:pPr>
            <a:endParaRPr kumimoji="0" lang="en-US" sz="2400" b="0" i="0" u="none" strike="noStrike" kern="0" cap="none" spc="0" normalizeH="0" baseline="0" noProof="0" dirty="0">
              <a:ln>
                <a:noFill/>
              </a:ln>
              <a:solidFill>
                <a:srgbClr val="575756"/>
              </a:solidFill>
              <a:effectLst/>
              <a:uLnTx/>
              <a:uFillTx/>
              <a:latin typeface="Comfortaa Medium" pitchFamily="2" charset="0"/>
              <a:cs typeface="Arial"/>
              <a:sym typeface="Arial"/>
            </a:endParaRPr>
          </a:p>
          <a:p>
            <a:pPr marL="360000" lvl="1" indent="-360000" algn="l" rtl="0">
              <a:lnSpc>
                <a:spcPct val="110000"/>
              </a:lnSpc>
              <a:spcBef>
                <a:spcPts val="0"/>
              </a:spcBef>
              <a:spcAft>
                <a:spcPts val="0"/>
              </a:spcAft>
              <a:buSzPts val="1800"/>
              <a:buChar char="—"/>
            </a:pPr>
            <a:r>
              <a:rPr kumimoji="0" lang="en-US" sz="2400" b="0" i="0" u="none" strike="noStrike" kern="0" cap="none" spc="0" normalizeH="0" baseline="0" noProof="0" dirty="0">
                <a:ln>
                  <a:noFill/>
                </a:ln>
                <a:solidFill>
                  <a:srgbClr val="575756"/>
                </a:solidFill>
                <a:effectLst/>
                <a:uLnTx/>
                <a:uFillTx/>
                <a:latin typeface="Comfortaa Medium" pitchFamily="2" charset="0"/>
                <a:cs typeface="Arial"/>
                <a:sym typeface="Arial"/>
              </a:rPr>
              <a:t>Key Features:</a:t>
            </a:r>
          </a:p>
          <a:p>
            <a:pPr marL="817200" marR="0" lvl="2" indent="-360000" algn="l" defTabSz="914400" rtl="0" eaLnBrk="1" fontAlgn="auto" latinLnBrk="0" hangingPunct="1">
              <a:lnSpc>
                <a:spcPct val="110000"/>
              </a:lnSpc>
              <a:spcBef>
                <a:spcPts val="0"/>
              </a:spcBef>
              <a:spcAft>
                <a:spcPts val="0"/>
              </a:spcAft>
              <a:buClr>
                <a:srgbClr val="DF4807"/>
              </a:buClr>
              <a:buSzPts val="1800"/>
              <a:buFont typeface="Arial"/>
              <a:buChar char="—"/>
              <a:tabLst/>
              <a:defRPr/>
            </a:pPr>
            <a:r>
              <a:rPr kumimoji="0" lang="en-US" sz="2400" b="0" i="0" u="none" strike="noStrike" kern="0" cap="none" spc="0" normalizeH="0" baseline="0" noProof="0" dirty="0">
                <a:ln>
                  <a:noFill/>
                </a:ln>
                <a:solidFill>
                  <a:srgbClr val="575756"/>
                </a:solidFill>
                <a:effectLst/>
                <a:uLnTx/>
                <a:uFillTx/>
                <a:latin typeface="Comfortaa Medium" pitchFamily="2" charset="0"/>
                <a:cs typeface="Arial"/>
                <a:sym typeface="Arial"/>
              </a:rPr>
              <a:t>Remote execution of tests</a:t>
            </a:r>
          </a:p>
          <a:p>
            <a:pPr marL="817200" marR="0" lvl="2" indent="-360000" algn="l" defTabSz="914400" rtl="0" eaLnBrk="1" fontAlgn="auto" latinLnBrk="0" hangingPunct="1">
              <a:lnSpc>
                <a:spcPct val="110000"/>
              </a:lnSpc>
              <a:spcBef>
                <a:spcPts val="0"/>
              </a:spcBef>
              <a:spcAft>
                <a:spcPts val="0"/>
              </a:spcAft>
              <a:buClr>
                <a:srgbClr val="DF4807"/>
              </a:buClr>
              <a:buSzPts val="1800"/>
              <a:buFont typeface="Arial"/>
              <a:buChar char="—"/>
              <a:tabLst/>
              <a:defRPr/>
            </a:pPr>
            <a:r>
              <a:rPr kumimoji="0" lang="en-US" sz="2400" b="0" i="0" u="none" strike="noStrike" kern="0" cap="none" spc="0" normalizeH="0" baseline="0" noProof="0" dirty="0">
                <a:ln>
                  <a:noFill/>
                </a:ln>
                <a:solidFill>
                  <a:srgbClr val="575756"/>
                </a:solidFill>
                <a:effectLst/>
                <a:uLnTx/>
                <a:uFillTx/>
                <a:latin typeface="Comfortaa Medium" pitchFamily="2" charset="0"/>
                <a:cs typeface="Arial"/>
                <a:sym typeface="Arial"/>
              </a:rPr>
              <a:t>Load balancing for tests</a:t>
            </a:r>
          </a:p>
          <a:p>
            <a:pPr marL="817200" marR="0" lvl="2" indent="-360000" algn="l" defTabSz="914400" rtl="0" eaLnBrk="1" fontAlgn="auto" latinLnBrk="0" hangingPunct="1">
              <a:lnSpc>
                <a:spcPct val="110000"/>
              </a:lnSpc>
              <a:spcBef>
                <a:spcPts val="0"/>
              </a:spcBef>
              <a:spcAft>
                <a:spcPts val="0"/>
              </a:spcAft>
              <a:buClr>
                <a:srgbClr val="DF4807"/>
              </a:buClr>
              <a:buSzPts val="1800"/>
              <a:buFont typeface="Arial"/>
              <a:buChar char="—"/>
              <a:tabLst/>
              <a:defRPr/>
            </a:pPr>
            <a:r>
              <a:rPr lang="en-US" sz="2400" dirty="0">
                <a:latin typeface="Comfortaa Medium" pitchFamily="2" charset="0"/>
              </a:rPr>
              <a:t>Parallel testing for efficiency</a:t>
            </a:r>
          </a:p>
          <a:p>
            <a:pPr marL="457200" lvl="2" indent="0">
              <a:buNone/>
            </a:pPr>
            <a:endParaRPr lang="en-US" sz="1800" dirty="0">
              <a:latin typeface="Comfortaa Medium" pitchFamily="2" charset="0"/>
            </a:endParaRPr>
          </a:p>
          <a:p>
            <a:pPr marL="457200" lvl="2" indent="0">
              <a:buNone/>
            </a:pPr>
            <a:endParaRPr lang="en-US" sz="1800" dirty="0">
              <a:latin typeface="Comfortaa Medium" pitchFamily="2" charset="0"/>
            </a:endParaRPr>
          </a:p>
          <a:p>
            <a:pPr marL="360000" lvl="1" indent="-360000" algn="l" rtl="0">
              <a:lnSpc>
                <a:spcPct val="110000"/>
              </a:lnSpc>
              <a:spcBef>
                <a:spcPts val="0"/>
              </a:spcBef>
              <a:spcAft>
                <a:spcPts val="0"/>
              </a:spcAft>
              <a:buSzPts val="1800"/>
              <a:buChar char="—"/>
            </a:pPr>
            <a:endParaRPr lang="en-US" dirty="0">
              <a:latin typeface="Comfortaa Medium" pitchFamily="2" charset="0"/>
            </a:endParaRPr>
          </a:p>
        </p:txBody>
      </p:sp>
      <p:sp>
        <p:nvSpPr>
          <p:cNvPr id="308" name="Google Shape;308;p11">
            <a:extLst>
              <a:ext uri="{FF2B5EF4-FFF2-40B4-BE49-F238E27FC236}">
                <a16:creationId xmlns:a16="http://schemas.microsoft.com/office/drawing/2014/main" id="{BBC31DEC-5914-07A4-EA3B-5849AEB9F21E}"/>
              </a:ext>
            </a:extLst>
          </p:cNvPr>
          <p:cNvSpPr txBox="1">
            <a:spLocks noGrp="1"/>
          </p:cNvSpPr>
          <p:nvPr>
            <p:ph type="dt" idx="10"/>
          </p:nvPr>
        </p:nvSpPr>
        <p:spPr>
          <a:xfrm>
            <a:off x="367645" y="6356350"/>
            <a:ext cx="998732" cy="365125"/>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fld id="{A526659E-5423-EF4F-8E1E-D05627A862EB}" type="datetime1">
              <a:rPr lang="en-US" smtClean="0"/>
              <a:t>3/20/2025</a:t>
            </a:fld>
            <a:endParaRPr/>
          </a:p>
        </p:txBody>
      </p:sp>
      <p:sp>
        <p:nvSpPr>
          <p:cNvPr id="310" name="Google Shape;310;p11">
            <a:extLst>
              <a:ext uri="{FF2B5EF4-FFF2-40B4-BE49-F238E27FC236}">
                <a16:creationId xmlns:a16="http://schemas.microsoft.com/office/drawing/2014/main" id="{A12421CD-8A10-C6FB-361F-F79FA23CA0FB}"/>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5</a:t>
            </a:fld>
            <a:endParaRPr>
              <a:latin typeface="Comfortaa Medium" pitchFamily="2" charset="0"/>
            </a:endParaRPr>
          </a:p>
        </p:txBody>
      </p:sp>
      <p:sp>
        <p:nvSpPr>
          <p:cNvPr id="2" name="Footer Placeholder 1">
            <a:extLst>
              <a:ext uri="{FF2B5EF4-FFF2-40B4-BE49-F238E27FC236}">
                <a16:creationId xmlns:a16="http://schemas.microsoft.com/office/drawing/2014/main" id="{509062FC-B15B-FBC0-53FF-B7FD95A38E17}"/>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34125779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10"/>
          <p:cNvSpPr txBox="1">
            <a:spLocks noGrp="1"/>
          </p:cNvSpPr>
          <p:nvPr>
            <p:ph type="title"/>
          </p:nvPr>
        </p:nvSpPr>
        <p:spPr>
          <a:xfrm>
            <a:off x="641416" y="610613"/>
            <a:ext cx="9158400"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lang="en-US" sz="3600" dirty="0">
                <a:latin typeface="Comfortaa Medium" pitchFamily="2" charset="0"/>
              </a:rPr>
              <a:t>What is Google Cloud Platform (GCP)?</a:t>
            </a:r>
            <a:br>
              <a:rPr lang="en-US" dirty="0">
                <a:latin typeface="Comfortaa Medium" pitchFamily="2" charset="0"/>
              </a:rPr>
            </a:br>
            <a:endParaRPr lang="en-US" dirty="0">
              <a:latin typeface="Comfortaa Medium" pitchFamily="2" charset="0"/>
            </a:endParaRPr>
          </a:p>
        </p:txBody>
      </p:sp>
      <p:sp>
        <p:nvSpPr>
          <p:cNvPr id="297" name="Google Shape;297;p10"/>
          <p:cNvSpPr txBox="1">
            <a:spLocks noGrp="1"/>
          </p:cNvSpPr>
          <p:nvPr>
            <p:ph type="body" idx="1"/>
          </p:nvPr>
        </p:nvSpPr>
        <p:spPr>
          <a:xfrm>
            <a:off x="358831" y="1724899"/>
            <a:ext cx="11241419" cy="4522488"/>
          </a:xfrm>
          <a:prstGeom prst="rect">
            <a:avLst/>
          </a:prstGeom>
          <a:noFill/>
          <a:ln>
            <a:noFill/>
          </a:ln>
        </p:spPr>
        <p:txBody>
          <a:bodyPr spcFirstLastPara="1" wrap="square" lIns="0" tIns="0" rIns="0" bIns="0" anchor="t" anchorCtr="0">
            <a:noAutofit/>
          </a:bodyPr>
          <a:lstStyle/>
          <a:p>
            <a:pPr marL="360000" lvl="1" indent="-360000">
              <a:spcBef>
                <a:spcPts val="0"/>
              </a:spcBef>
            </a:pPr>
            <a:r>
              <a:rPr lang="en-US" sz="2800" dirty="0">
                <a:latin typeface="Comfortaa Medium" pitchFamily="2" charset="0"/>
              </a:rPr>
              <a:t>GCP is a suite of cloud computing services offered by Google.</a:t>
            </a:r>
          </a:p>
          <a:p>
            <a:pPr marL="360000" lvl="1" indent="-360000">
              <a:spcBef>
                <a:spcPts val="0"/>
              </a:spcBef>
            </a:pPr>
            <a:r>
              <a:rPr lang="en-US" sz="2800" dirty="0">
                <a:latin typeface="Comfortaa Medium" pitchFamily="2" charset="0"/>
              </a:rPr>
              <a:t>Key Services:</a:t>
            </a:r>
          </a:p>
          <a:p>
            <a:pPr marL="817200" lvl="2" indent="-360000"/>
            <a:r>
              <a:rPr lang="en-US" sz="2600" dirty="0">
                <a:latin typeface="Comfortaa Medium" pitchFamily="2" charset="0"/>
              </a:rPr>
              <a:t>Compute Engine (VMs for hosting applications)</a:t>
            </a:r>
          </a:p>
          <a:p>
            <a:pPr marL="817200" lvl="2" indent="-360000"/>
            <a:r>
              <a:rPr lang="en-US" sz="2600" dirty="0">
                <a:latin typeface="Comfortaa Medium" pitchFamily="2" charset="0"/>
              </a:rPr>
              <a:t>Kubernetes Engine (Container orchestration)</a:t>
            </a:r>
          </a:p>
          <a:p>
            <a:pPr marL="817200" lvl="2" indent="-360000"/>
            <a:r>
              <a:rPr lang="it-IT" sz="2600" dirty="0">
                <a:latin typeface="Comfortaa Medium" pitchFamily="2" charset="0"/>
              </a:rPr>
              <a:t>Cloud Storage (Scalable data storage)</a:t>
            </a:r>
          </a:p>
          <a:p>
            <a:pPr marL="817200" lvl="2" indent="-360000"/>
            <a:r>
              <a:rPr lang="en-US" sz="2600" dirty="0">
                <a:latin typeface="Comfortaa Medium" pitchFamily="2" charset="0"/>
              </a:rPr>
              <a:t>Cloud Monitoring &amp; Logging (Real-time system monitoring and logging)</a:t>
            </a:r>
          </a:p>
          <a:p>
            <a:pPr marL="360000" lvl="1" indent="-360000">
              <a:spcBef>
                <a:spcPts val="0"/>
              </a:spcBef>
            </a:pPr>
            <a:r>
              <a:rPr lang="en-US" sz="2800" dirty="0">
                <a:latin typeface="Comfortaa Medium" pitchFamily="2" charset="0"/>
              </a:rPr>
              <a:t>Used by enterprises for scalability, security, and performance.</a:t>
            </a:r>
          </a:p>
        </p:txBody>
      </p:sp>
      <p:sp>
        <p:nvSpPr>
          <p:cNvPr id="300" name="Google Shape;300;p10"/>
          <p:cNvSpPr txBox="1">
            <a:spLocks noGrp="1"/>
          </p:cNvSpPr>
          <p:nvPr>
            <p:ph type="sldNum" idx="12"/>
          </p:nvPr>
        </p:nvSpPr>
        <p:spPr>
          <a:xfrm>
            <a:off x="11146737" y="6364924"/>
            <a:ext cx="680085"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6</a:t>
            </a:fld>
            <a:endParaRPr>
              <a:latin typeface="Comfortaa Medium" pitchFamily="2" charset="0"/>
            </a:endParaRPr>
          </a:p>
        </p:txBody>
      </p:sp>
      <p:sp>
        <p:nvSpPr>
          <p:cNvPr id="2" name="Footer Placeholder 1">
            <a:extLst>
              <a:ext uri="{FF2B5EF4-FFF2-40B4-BE49-F238E27FC236}">
                <a16:creationId xmlns:a16="http://schemas.microsoft.com/office/drawing/2014/main" id="{7682BB29-7774-945A-550D-20758B839E32}"/>
              </a:ext>
            </a:extLst>
          </p:cNvPr>
          <p:cNvSpPr>
            <a:spLocks noGrp="1"/>
          </p:cNvSpPr>
          <p:nvPr>
            <p:ph type="ftr" idx="11"/>
          </p:nvPr>
        </p:nvSpPr>
        <p:spPr/>
        <p:txBody>
          <a:bodyPr/>
          <a:lstStyle/>
          <a:p>
            <a:r>
              <a:rPr lang="en-GB" dirty="0"/>
              <a:t>Master Thesis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11"/>
          <p:cNvSpPr txBox="1">
            <a:spLocks noGrp="1"/>
          </p:cNvSpPr>
          <p:nvPr>
            <p:ph type="title"/>
          </p:nvPr>
        </p:nvSpPr>
        <p:spPr>
          <a:xfrm>
            <a:off x="531643" y="136525"/>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Why Use Google Cloud Platform (GCP)?</a:t>
            </a:r>
            <a:endParaRPr lang="en-US" sz="3200" dirty="0">
              <a:latin typeface="Comfortaa Medium" pitchFamily="2" charset="0"/>
            </a:endParaRPr>
          </a:p>
        </p:txBody>
      </p:sp>
      <p:sp>
        <p:nvSpPr>
          <p:cNvPr id="307" name="Google Shape;307;p11"/>
          <p:cNvSpPr txBox="1">
            <a:spLocks noGrp="1"/>
          </p:cNvSpPr>
          <p:nvPr>
            <p:ph type="body" idx="1"/>
          </p:nvPr>
        </p:nvSpPr>
        <p:spPr>
          <a:xfrm>
            <a:off x="367645" y="1560103"/>
            <a:ext cx="10786738" cy="3737794"/>
          </a:xfrm>
          <a:prstGeom prst="rect">
            <a:avLst/>
          </a:prstGeom>
          <a:noFill/>
          <a:ln>
            <a:noFill/>
          </a:ln>
        </p:spPr>
        <p:txBody>
          <a:bodyPr spcFirstLastPara="1" wrap="square" lIns="0" tIns="0" rIns="0" bIns="0" anchor="t" anchorCtr="0">
            <a:noAutofit/>
          </a:bodyPr>
          <a:lstStyle/>
          <a:p>
            <a:pPr marL="360000" lvl="1" indent="-360000" algn="l" rtl="0">
              <a:lnSpc>
                <a:spcPct val="110000"/>
              </a:lnSpc>
              <a:spcBef>
                <a:spcPts val="0"/>
              </a:spcBef>
              <a:spcAft>
                <a:spcPts val="0"/>
              </a:spcAft>
              <a:buSzPts val="1800"/>
              <a:buChar char="—"/>
            </a:pPr>
            <a:r>
              <a:rPr lang="en-US" sz="2400" b="1" dirty="0">
                <a:latin typeface="Comfortaa Medium" pitchFamily="2" charset="0"/>
              </a:rPr>
              <a:t>Scalability:</a:t>
            </a:r>
            <a:r>
              <a:rPr lang="en-US" sz="2400" dirty="0">
                <a:latin typeface="Comfortaa Medium" pitchFamily="2" charset="0"/>
              </a:rPr>
              <a:t> GCP provides auto-scaling infrastructure to support high test loads efficiently.</a:t>
            </a:r>
          </a:p>
          <a:p>
            <a:pPr marL="360000" lvl="1" indent="-360000" algn="l" rtl="0">
              <a:lnSpc>
                <a:spcPct val="110000"/>
              </a:lnSpc>
              <a:spcBef>
                <a:spcPts val="0"/>
              </a:spcBef>
              <a:spcAft>
                <a:spcPts val="0"/>
              </a:spcAft>
              <a:buSzPts val="1800"/>
              <a:buChar char="—"/>
            </a:pPr>
            <a:r>
              <a:rPr lang="en-US" sz="2400" b="1" dirty="0">
                <a:latin typeface="Comfortaa Medium" pitchFamily="2" charset="0"/>
              </a:rPr>
              <a:t>Cost Optimization: </a:t>
            </a:r>
            <a:r>
              <a:rPr lang="en-US" sz="2400" dirty="0">
                <a:latin typeface="Comfortaa Medium" pitchFamily="2" charset="0"/>
              </a:rPr>
              <a:t>Pay-as-you-go pricing helps reduce testing costs by using resources only when needed.</a:t>
            </a:r>
          </a:p>
          <a:p>
            <a:pPr marL="360000" lvl="1" indent="-360000" algn="l" rtl="0">
              <a:lnSpc>
                <a:spcPct val="110000"/>
              </a:lnSpc>
              <a:spcBef>
                <a:spcPts val="0"/>
              </a:spcBef>
              <a:spcAft>
                <a:spcPts val="0"/>
              </a:spcAft>
              <a:buSzPts val="1800"/>
              <a:buChar char="—"/>
            </a:pPr>
            <a:r>
              <a:rPr lang="en-US" sz="2400" b="1" dirty="0">
                <a:latin typeface="Comfortaa Medium" pitchFamily="2" charset="0"/>
              </a:rPr>
              <a:t>Performance &amp; Reliability: </a:t>
            </a:r>
            <a:r>
              <a:rPr lang="en-US" sz="2400" dirty="0">
                <a:latin typeface="Comfortaa Medium" pitchFamily="2" charset="0"/>
              </a:rPr>
              <a:t>GCP’s global infrastructure ensures low-latency, high-speed test execution.</a:t>
            </a:r>
          </a:p>
          <a:p>
            <a:pPr marL="360000" lvl="1" indent="-360000" algn="l" rtl="0">
              <a:lnSpc>
                <a:spcPct val="110000"/>
              </a:lnSpc>
              <a:spcBef>
                <a:spcPts val="0"/>
              </a:spcBef>
              <a:spcAft>
                <a:spcPts val="0"/>
              </a:spcAft>
              <a:buSzPts val="1800"/>
              <a:buChar char="—"/>
            </a:pPr>
            <a:r>
              <a:rPr lang="en-US" sz="2400" b="1" dirty="0">
                <a:latin typeface="Comfortaa Medium" pitchFamily="2" charset="0"/>
              </a:rPr>
              <a:t>Seamless Integration: </a:t>
            </a:r>
            <a:r>
              <a:rPr lang="en-US" sz="2400" dirty="0">
                <a:latin typeface="Comfortaa Medium" pitchFamily="2" charset="0"/>
              </a:rPr>
              <a:t>GCP services such as Compute Engine, Kubernetes Engine, and Cloud Logging simplify deployment and monitoring.</a:t>
            </a:r>
          </a:p>
          <a:p>
            <a:pPr marL="360000" lvl="1" indent="-360000" algn="l" rtl="0">
              <a:lnSpc>
                <a:spcPct val="110000"/>
              </a:lnSpc>
              <a:spcBef>
                <a:spcPts val="0"/>
              </a:spcBef>
              <a:spcAft>
                <a:spcPts val="0"/>
              </a:spcAft>
              <a:buSzPts val="1800"/>
              <a:buChar char="—"/>
            </a:pPr>
            <a:r>
              <a:rPr lang="en-US" sz="2400" b="1" dirty="0">
                <a:latin typeface="Comfortaa Medium" pitchFamily="2" charset="0"/>
              </a:rPr>
              <a:t>Security: </a:t>
            </a:r>
            <a:r>
              <a:rPr lang="en-US" sz="2400" dirty="0">
                <a:latin typeface="Comfortaa Medium" pitchFamily="2" charset="0"/>
              </a:rPr>
              <a:t>GCP provides built-in security features, including IAM roles and encrypted connections, ensuring safe test execution.</a:t>
            </a:r>
          </a:p>
        </p:txBody>
      </p:sp>
      <p:sp>
        <p:nvSpPr>
          <p:cNvPr id="310" name="Google Shape;310;p11"/>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7</a:t>
            </a:fld>
            <a:endParaRPr>
              <a:latin typeface="Comfortaa Medium" pitchFamily="2" charset="0"/>
            </a:endParaRPr>
          </a:p>
        </p:txBody>
      </p:sp>
      <p:sp>
        <p:nvSpPr>
          <p:cNvPr id="2" name="Footer Placeholder 1">
            <a:extLst>
              <a:ext uri="{FF2B5EF4-FFF2-40B4-BE49-F238E27FC236}">
                <a16:creationId xmlns:a16="http://schemas.microsoft.com/office/drawing/2014/main" id="{E5AD5E03-4B96-458D-C21E-4EFA6E24CA47}"/>
              </a:ext>
            </a:extLst>
          </p:cNvPr>
          <p:cNvSpPr>
            <a:spLocks noGrp="1"/>
          </p:cNvSpPr>
          <p:nvPr>
            <p:ph type="ftr" idx="11"/>
          </p:nvPr>
        </p:nvSpPr>
        <p:spPr/>
        <p:txBody>
          <a:bodyPr/>
          <a:lstStyle/>
          <a:p>
            <a:r>
              <a:rPr lang="en-GB" dirty="0"/>
              <a:t>Master Thesis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5F2132B3-FA6C-802D-691C-B3C75FB32778}"/>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B5665901-CC4E-B6A0-B631-581028CF65FE}"/>
              </a:ext>
            </a:extLst>
          </p:cNvPr>
          <p:cNvSpPr txBox="1">
            <a:spLocks noGrp="1"/>
          </p:cNvSpPr>
          <p:nvPr>
            <p:ph type="title"/>
          </p:nvPr>
        </p:nvSpPr>
        <p:spPr>
          <a:xfrm>
            <a:off x="531643" y="136525"/>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 Understanding Selenium Grid</a:t>
            </a:r>
            <a:endParaRPr lang="en-US" sz="3200" dirty="0">
              <a:latin typeface="Comfortaa Medium" pitchFamily="2" charset="0"/>
            </a:endParaRPr>
          </a:p>
        </p:txBody>
      </p:sp>
      <p:sp>
        <p:nvSpPr>
          <p:cNvPr id="307" name="Google Shape;307;p11">
            <a:extLst>
              <a:ext uri="{FF2B5EF4-FFF2-40B4-BE49-F238E27FC236}">
                <a16:creationId xmlns:a16="http://schemas.microsoft.com/office/drawing/2014/main" id="{054A8848-BF07-C56D-6E11-9AC771179589}"/>
              </a:ext>
            </a:extLst>
          </p:cNvPr>
          <p:cNvSpPr txBox="1">
            <a:spLocks noGrp="1"/>
          </p:cNvSpPr>
          <p:nvPr>
            <p:ph type="body" idx="1"/>
          </p:nvPr>
        </p:nvSpPr>
        <p:spPr>
          <a:xfrm>
            <a:off x="882549" y="1954884"/>
            <a:ext cx="10925195" cy="4331393"/>
          </a:xfrm>
          <a:prstGeom prst="rect">
            <a:avLst/>
          </a:prstGeom>
          <a:noFill/>
          <a:ln>
            <a:noFill/>
          </a:ln>
        </p:spPr>
        <p:txBody>
          <a:bodyPr spcFirstLastPara="1" wrap="square" lIns="0" tIns="0" rIns="0" bIns="0" anchor="t" anchorCtr="0">
            <a:noAutofit/>
          </a:bodyPr>
          <a:lstStyle/>
          <a:p>
            <a:pPr marL="360000" lvl="1" indent="-360000" algn="l" rtl="0">
              <a:lnSpc>
                <a:spcPct val="110000"/>
              </a:lnSpc>
              <a:spcBef>
                <a:spcPts val="0"/>
              </a:spcBef>
              <a:spcAft>
                <a:spcPts val="0"/>
              </a:spcAft>
              <a:buSzPts val="1800"/>
              <a:buChar char="—"/>
            </a:pPr>
            <a:r>
              <a:rPr lang="en-US" sz="2400" b="1" dirty="0">
                <a:latin typeface="Comfortaa Medium" pitchFamily="2" charset="0"/>
              </a:rPr>
              <a:t>Hub: </a:t>
            </a:r>
            <a:r>
              <a:rPr lang="en-US" sz="2400" dirty="0">
                <a:latin typeface="Comfortaa Medium" pitchFamily="2" charset="0"/>
              </a:rPr>
              <a:t>Central server distributing test execution requests.</a:t>
            </a:r>
          </a:p>
          <a:p>
            <a:pPr marL="360000" lvl="1" indent="-360000" algn="l" rtl="0">
              <a:lnSpc>
                <a:spcPct val="110000"/>
              </a:lnSpc>
              <a:spcBef>
                <a:spcPts val="0"/>
              </a:spcBef>
              <a:spcAft>
                <a:spcPts val="0"/>
              </a:spcAft>
              <a:buSzPts val="1800"/>
              <a:buChar char="—"/>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b="1" dirty="0">
                <a:latin typeface="Comfortaa Medium" pitchFamily="2" charset="0"/>
              </a:rPr>
              <a:t>Nodes: </a:t>
            </a:r>
            <a:r>
              <a:rPr lang="en-US" sz="2400" dirty="0">
                <a:latin typeface="Comfortaa Medium" pitchFamily="2" charset="0"/>
              </a:rPr>
              <a:t>Machines executing test cases on different browsers and OS.</a:t>
            </a:r>
          </a:p>
          <a:p>
            <a:pPr marL="0" lvl="1" indent="0" algn="l" rtl="0">
              <a:lnSpc>
                <a:spcPct val="110000"/>
              </a:lnSpc>
              <a:spcBef>
                <a:spcPts val="0"/>
              </a:spcBef>
              <a:spcAft>
                <a:spcPts val="0"/>
              </a:spcAft>
              <a:buSzPts val="1800"/>
              <a:buNone/>
            </a:pPr>
            <a:endParaRPr lang="en-US" sz="2400" dirty="0">
              <a:latin typeface="Comfortaa Medium" pitchFamily="2" charset="0"/>
            </a:endParaRPr>
          </a:p>
          <a:p>
            <a:pPr marL="360000" lvl="1" indent="-360000" algn="l" rtl="0">
              <a:lnSpc>
                <a:spcPct val="110000"/>
              </a:lnSpc>
              <a:spcBef>
                <a:spcPts val="0"/>
              </a:spcBef>
              <a:spcAft>
                <a:spcPts val="0"/>
              </a:spcAft>
              <a:buSzPts val="1800"/>
              <a:buChar char="—"/>
            </a:pPr>
            <a:r>
              <a:rPr lang="en-US" sz="2400" b="1" dirty="0">
                <a:latin typeface="Comfortaa Medium" pitchFamily="2" charset="0"/>
              </a:rPr>
              <a:t>Benefits: </a:t>
            </a:r>
            <a:r>
              <a:rPr lang="en-US" sz="2400" dirty="0">
                <a:latin typeface="Comfortaa Medium" pitchFamily="2" charset="0"/>
              </a:rPr>
              <a:t>Parallel execution, reduced execution time, cross-browser testing, scalability, remote execution.</a:t>
            </a:r>
          </a:p>
        </p:txBody>
      </p:sp>
      <p:sp>
        <p:nvSpPr>
          <p:cNvPr id="310" name="Google Shape;310;p11">
            <a:extLst>
              <a:ext uri="{FF2B5EF4-FFF2-40B4-BE49-F238E27FC236}">
                <a16:creationId xmlns:a16="http://schemas.microsoft.com/office/drawing/2014/main" id="{F0EA4075-C947-5B42-C6D9-1840E0FFA012}"/>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8</a:t>
            </a:fld>
            <a:endParaRPr>
              <a:latin typeface="Comfortaa Medium" pitchFamily="2" charset="0"/>
            </a:endParaRPr>
          </a:p>
        </p:txBody>
      </p:sp>
      <p:sp>
        <p:nvSpPr>
          <p:cNvPr id="2" name="Footer Placeholder 1">
            <a:extLst>
              <a:ext uri="{FF2B5EF4-FFF2-40B4-BE49-F238E27FC236}">
                <a16:creationId xmlns:a16="http://schemas.microsoft.com/office/drawing/2014/main" id="{EBF6E084-B458-CB12-ACA7-7AF51977DD19}"/>
              </a:ext>
            </a:extLst>
          </p:cNvPr>
          <p:cNvSpPr>
            <a:spLocks noGrp="1"/>
          </p:cNvSpPr>
          <p:nvPr>
            <p:ph type="ftr" idx="11"/>
          </p:nvPr>
        </p:nvSpPr>
        <p:spPr/>
        <p:txBody>
          <a:bodyPr/>
          <a:lstStyle/>
          <a:p>
            <a:r>
              <a:rPr lang="en-GB" dirty="0"/>
              <a:t>Master Thesis</a:t>
            </a:r>
          </a:p>
        </p:txBody>
      </p:sp>
    </p:spTree>
    <p:extLst>
      <p:ext uri="{BB962C8B-B14F-4D97-AF65-F5344CB8AC3E}">
        <p14:creationId xmlns:p14="http://schemas.microsoft.com/office/powerpoint/2010/main" val="6345261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5">
          <a:extLst>
            <a:ext uri="{FF2B5EF4-FFF2-40B4-BE49-F238E27FC236}">
              <a16:creationId xmlns:a16="http://schemas.microsoft.com/office/drawing/2014/main" id="{4A8C1BEF-CF10-5441-A55D-A1825721B9B1}"/>
            </a:ext>
          </a:extLst>
        </p:cNvPr>
        <p:cNvGrpSpPr/>
        <p:nvPr/>
      </p:nvGrpSpPr>
      <p:grpSpPr>
        <a:xfrm>
          <a:off x="0" y="0"/>
          <a:ext cx="0" cy="0"/>
          <a:chOff x="0" y="0"/>
          <a:chExt cx="0" cy="0"/>
        </a:xfrm>
      </p:grpSpPr>
      <p:sp>
        <p:nvSpPr>
          <p:cNvPr id="306" name="Google Shape;306;p11">
            <a:extLst>
              <a:ext uri="{FF2B5EF4-FFF2-40B4-BE49-F238E27FC236}">
                <a16:creationId xmlns:a16="http://schemas.microsoft.com/office/drawing/2014/main" id="{786604D9-7F87-2A00-EA97-532F0326C5F0}"/>
              </a:ext>
            </a:extLst>
          </p:cNvPr>
          <p:cNvSpPr txBox="1">
            <a:spLocks noGrp="1"/>
          </p:cNvSpPr>
          <p:nvPr>
            <p:ph type="title"/>
          </p:nvPr>
        </p:nvSpPr>
        <p:spPr>
          <a:xfrm>
            <a:off x="531643" y="136525"/>
            <a:ext cx="10458742" cy="835093"/>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Clr>
                <a:schemeClr val="dk1"/>
              </a:buClr>
              <a:buSzPts val="3000"/>
              <a:buFont typeface="Arial"/>
              <a:buNone/>
            </a:pPr>
            <a:r>
              <a:rPr kumimoji="0" lang="en-US" sz="3200" b="1" i="0" u="none" strike="noStrike" kern="0" cap="none" spc="0" normalizeH="0" baseline="0" noProof="0" dirty="0">
                <a:ln>
                  <a:noFill/>
                </a:ln>
                <a:solidFill>
                  <a:srgbClr val="DF4807"/>
                </a:solidFill>
                <a:effectLst/>
                <a:uLnTx/>
                <a:uFillTx/>
                <a:latin typeface="Comfortaa" pitchFamily="2" charset="0"/>
                <a:cs typeface="Arial"/>
                <a:sym typeface="Arial"/>
              </a:rPr>
              <a:t> Understanding Selenium Grid</a:t>
            </a:r>
            <a:endParaRPr lang="en-US" sz="3200" dirty="0">
              <a:latin typeface="Comfortaa Medium" pitchFamily="2" charset="0"/>
            </a:endParaRPr>
          </a:p>
        </p:txBody>
      </p:sp>
      <p:sp>
        <p:nvSpPr>
          <p:cNvPr id="310" name="Google Shape;310;p11">
            <a:extLst>
              <a:ext uri="{FF2B5EF4-FFF2-40B4-BE49-F238E27FC236}">
                <a16:creationId xmlns:a16="http://schemas.microsoft.com/office/drawing/2014/main" id="{9B002EAF-B37A-BC18-8421-815FE5CD6A4F}"/>
              </a:ext>
            </a:extLst>
          </p:cNvPr>
          <p:cNvSpPr txBox="1">
            <a:spLocks noGrp="1"/>
          </p:cNvSpPr>
          <p:nvPr>
            <p:ph type="sldNum" idx="12"/>
          </p:nvPr>
        </p:nvSpPr>
        <p:spPr>
          <a:xfrm>
            <a:off x="11146737" y="6364924"/>
            <a:ext cx="776646" cy="365125"/>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de-DE">
                <a:latin typeface="Comfortaa Medium" pitchFamily="2" charset="0"/>
              </a:rPr>
              <a:t>9</a:t>
            </a:fld>
            <a:endParaRPr>
              <a:latin typeface="Comfortaa Medium" pitchFamily="2" charset="0"/>
            </a:endParaRPr>
          </a:p>
        </p:txBody>
      </p:sp>
      <p:sp>
        <p:nvSpPr>
          <p:cNvPr id="2" name="Footer Placeholder 1">
            <a:extLst>
              <a:ext uri="{FF2B5EF4-FFF2-40B4-BE49-F238E27FC236}">
                <a16:creationId xmlns:a16="http://schemas.microsoft.com/office/drawing/2014/main" id="{641B1F81-1433-C08D-C637-0FCC455B9AAB}"/>
              </a:ext>
            </a:extLst>
          </p:cNvPr>
          <p:cNvSpPr>
            <a:spLocks noGrp="1"/>
          </p:cNvSpPr>
          <p:nvPr>
            <p:ph type="ftr" idx="11"/>
          </p:nvPr>
        </p:nvSpPr>
        <p:spPr/>
        <p:txBody>
          <a:bodyPr/>
          <a:lstStyle/>
          <a:p>
            <a:r>
              <a:rPr lang="en-GB" dirty="0"/>
              <a:t>Master Thesis</a:t>
            </a:r>
          </a:p>
        </p:txBody>
      </p:sp>
      <p:pic>
        <p:nvPicPr>
          <p:cNvPr id="6" name="Picture 5">
            <a:extLst>
              <a:ext uri="{FF2B5EF4-FFF2-40B4-BE49-F238E27FC236}">
                <a16:creationId xmlns:a16="http://schemas.microsoft.com/office/drawing/2014/main" id="{88383156-45BD-5BAD-6D8B-0911677CB702}"/>
              </a:ext>
            </a:extLst>
          </p:cNvPr>
          <p:cNvPicPr>
            <a:picLocks noChangeAspect="1"/>
          </p:cNvPicPr>
          <p:nvPr/>
        </p:nvPicPr>
        <p:blipFill>
          <a:blip r:embed="rId3"/>
          <a:stretch>
            <a:fillRect/>
          </a:stretch>
        </p:blipFill>
        <p:spPr>
          <a:xfrm>
            <a:off x="2616966" y="1459554"/>
            <a:ext cx="6550259" cy="4896796"/>
          </a:xfrm>
          <a:prstGeom prst="rect">
            <a:avLst/>
          </a:prstGeom>
        </p:spPr>
      </p:pic>
    </p:spTree>
    <p:extLst>
      <p:ext uri="{BB962C8B-B14F-4D97-AF65-F5344CB8AC3E}">
        <p14:creationId xmlns:p14="http://schemas.microsoft.com/office/powerpoint/2010/main" val="1397832689"/>
      </p:ext>
    </p:extLst>
  </p:cSld>
  <p:clrMapOvr>
    <a:masterClrMapping/>
  </p:clrMapOvr>
</p:sld>
</file>

<file path=ppt/theme/theme1.xml><?xml version="1.0" encoding="utf-8"?>
<a:theme xmlns:a="http://schemas.openxmlformats.org/drawingml/2006/main" name="SRH">
  <a:themeElements>
    <a:clrScheme name="SRH Bildung">
      <a:dk1>
        <a:srgbClr val="575756"/>
      </a:dk1>
      <a:lt1>
        <a:srgbClr val="FFFFFF"/>
      </a:lt1>
      <a:dk2>
        <a:srgbClr val="00699A"/>
      </a:dk2>
      <a:lt2>
        <a:srgbClr val="AAA39D"/>
      </a:lt2>
      <a:accent1>
        <a:srgbClr val="DF4807"/>
      </a:accent1>
      <a:accent2>
        <a:srgbClr val="AAA39D"/>
      </a:accent2>
      <a:accent3>
        <a:srgbClr val="FCC61E"/>
      </a:accent3>
      <a:accent4>
        <a:srgbClr val="35B4A0"/>
      </a:accent4>
      <a:accent5>
        <a:srgbClr val="CA007F"/>
      </a:accent5>
      <a:accent6>
        <a:srgbClr val="021E30"/>
      </a:accent6>
      <a:hlink>
        <a:srgbClr val="000000"/>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1132</TotalTime>
  <Words>1689</Words>
  <Application>Microsoft Office PowerPoint</Application>
  <PresentationFormat>Widescreen</PresentationFormat>
  <Paragraphs>181</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Comfortaa</vt:lpstr>
      <vt:lpstr>Comfortaa Medium</vt:lpstr>
      <vt:lpstr>SRH</vt:lpstr>
      <vt:lpstr>Selenium on Google Cloud Platform (GCP)</vt:lpstr>
      <vt:lpstr>Introduction:</vt:lpstr>
      <vt:lpstr>Research Objectives &amp; Questions</vt:lpstr>
      <vt:lpstr> Technologies &amp; Tools</vt:lpstr>
      <vt:lpstr>What is Selenium Grid &amp; WebDriver?</vt:lpstr>
      <vt:lpstr>What is Google Cloud Platform (GCP)? </vt:lpstr>
      <vt:lpstr>Why Use Google Cloud Platform (GCP)?</vt:lpstr>
      <vt:lpstr> Understanding Selenium Grid</vt:lpstr>
      <vt:lpstr> Understanding Selenium Grid</vt:lpstr>
      <vt:lpstr>What is Jenkins?</vt:lpstr>
      <vt:lpstr>Setting Up Selenium Grid on GCP</vt:lpstr>
      <vt:lpstr>Setting Up Selenium Grid on GCP</vt:lpstr>
      <vt:lpstr>Integration with Jenkins for CI/CD</vt:lpstr>
      <vt:lpstr>Jenkins dashboard</vt:lpstr>
      <vt:lpstr>Monitoring VM instance Performance</vt:lpstr>
      <vt:lpstr>Demo</vt:lpstr>
      <vt:lpstr>Answers to Research Questions &amp; Objectives</vt:lpstr>
      <vt:lpstr> Expected Challenges &amp; Mitigation Strategies</vt:lpstr>
      <vt:lpstr>Conclusion &amp; Recommendations</vt:lpstr>
      <vt:lpstr>Thank you for your time!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SRH 2023 IT-Project Status Presentation</dc:title>
  <dc:creator>Henrike Voelker</dc:creator>
  <cp:lastModifiedBy>Mohit Verma</cp:lastModifiedBy>
  <cp:revision>187</cp:revision>
  <dcterms:created xsi:type="dcterms:W3CDTF">2020-06-05T16:20:53Z</dcterms:created>
  <dcterms:modified xsi:type="dcterms:W3CDTF">2025-03-20T12:55:25Z</dcterms:modified>
</cp:coreProperties>
</file>